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5" r:id="rId2"/>
    <p:sldId id="273" r:id="rId3"/>
    <p:sldId id="282" r:id="rId4"/>
    <p:sldId id="280" r:id="rId5"/>
    <p:sldId id="281" r:id="rId6"/>
    <p:sldId id="283" r:id="rId7"/>
    <p:sldId id="272" r:id="rId8"/>
    <p:sldId id="258" r:id="rId9"/>
    <p:sldId id="263" r:id="rId10"/>
    <p:sldId id="277" r:id="rId11"/>
    <p:sldId id="264" r:id="rId12"/>
    <p:sldId id="265" r:id="rId13"/>
    <p:sldId id="266" r:id="rId14"/>
    <p:sldId id="286" r:id="rId15"/>
    <p:sldId id="292" r:id="rId16"/>
    <p:sldId id="288" r:id="rId17"/>
    <p:sldId id="291" r:id="rId18"/>
    <p:sldId id="290" r:id="rId19"/>
    <p:sldId id="289" r:id="rId20"/>
    <p:sldId id="284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  <a:srgbClr val="006600"/>
    <a:srgbClr val="CC00CC"/>
    <a:srgbClr val="FF9900"/>
    <a:srgbClr val="CC3300"/>
    <a:srgbClr val="FF6600"/>
    <a:srgbClr val="3333CC"/>
    <a:srgbClr val="0033CC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46" autoAdjust="0"/>
    <p:restoredTop sz="86433" autoAdjust="0"/>
  </p:normalViewPr>
  <p:slideViewPr>
    <p:cSldViewPr snapToGrid="0">
      <p:cViewPr varScale="1">
        <p:scale>
          <a:sx n="63" d="100"/>
          <a:sy n="63" d="100"/>
        </p:scale>
        <p:origin x="-960" y="-96"/>
      </p:cViewPr>
      <p:guideLst>
        <p:guide orient="horz" pos="2136"/>
        <p:guide pos="384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A8D59-8DD8-4774-9E2E-4C401B6D488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3B3-EE7A-4DBD-92A4-AFCE8B5C0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149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3B3-EE7A-4DBD-92A4-AFCE8B5C0C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079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3B3-EE7A-4DBD-92A4-AFCE8B5C0C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266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3B3-EE7A-4DBD-92A4-AFCE8B5C0C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39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3B3-EE7A-4DBD-92A4-AFCE8B5C0C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43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3B3-EE7A-4DBD-92A4-AFCE8B5C0C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36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3B3-EE7A-4DBD-92A4-AFCE8B5C0C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266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3B3-EE7A-4DBD-92A4-AFCE8B5C0C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458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lIns="182880" tIns="91440" rIns="182880" bIns="91440"/>
          <a:lstStyle/>
          <a:p>
            <a:fld id="{37FBBD06-ECAC-4F6C-9AF0-70230071DF4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73" y="6536531"/>
            <a:ext cx="444031" cy="436657"/>
          </a:xfrm>
        </p:spPr>
        <p:txBody>
          <a:bodyPr/>
          <a:lstStyle/>
          <a:p>
            <a:fld id="{D15422D8-F347-4E05-81A2-5062D7F65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883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lIns="182880" tIns="91440" rIns="182880" bIns="91440"/>
          <a:lstStyle/>
          <a:p>
            <a:fld id="{37FBBD06-ECAC-4F6C-9AF0-70230071DF4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73" y="6536531"/>
            <a:ext cx="444031" cy="436657"/>
          </a:xfrm>
        </p:spPr>
        <p:txBody>
          <a:bodyPr/>
          <a:lstStyle/>
          <a:p>
            <a:fld id="{D15422D8-F347-4E05-81A2-5062D7F65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8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495951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C81EE-F774-4DC7-9A8D-57FD2AF9B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9742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0"/>
            <a:ext cx="12192000" cy="1143001"/>
          </a:xfrm>
          <a:prstGeom prst="rect">
            <a:avLst/>
          </a:prstGeom>
          <a:solidFill>
            <a:srgbClr val="24459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pic>
        <p:nvPicPr>
          <p:cNvPr id="3" name="logo trang-06.png" descr="logo trang-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078" y="0"/>
            <a:ext cx="1143001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1946671" y="144596"/>
            <a:ext cx="46696" cy="853809"/>
          </a:xfrm>
          <a:prstGeom prst="rect">
            <a:avLst/>
          </a:prstGeom>
          <a:solidFill>
            <a:srgbClr val="DC4F4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2171960" y="0"/>
            <a:ext cx="91440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349250" y="1373466"/>
            <a:ext cx="11493500" cy="4796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>
            <a:lvl2pPr marL="2070100" indent="-1625600"/>
            <a:lvl3pPr marL="2514600" indent="-1625600"/>
            <a:lvl4pPr marL="2959100" indent="-1625600"/>
            <a:lvl5pPr marL="3403600" indent="-162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29244" y="6536531"/>
            <a:ext cx="444031" cy="436657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900" b="0">
                <a:solidFill>
                  <a:srgbClr val="244598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6787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ransition spd="med"/>
  <p:txStyles>
    <p:titleStyle>
      <a:lvl1pPr marL="0" marR="0" indent="0" algn="l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1" i="0" u="none" strike="noStrike" cap="none" spc="0" baseline="0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1" i="0" u="none" strike="noStrike" cap="none" spc="0" baseline="0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1" i="0" u="none" strike="noStrike" cap="none" spc="0" baseline="0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1" i="0" u="none" strike="noStrike" cap="none" spc="0" baseline="0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1" i="0" u="none" strike="noStrike" cap="none" spc="0" baseline="0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1" i="0" u="none" strike="noStrike" cap="none" spc="0" baseline="0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1" i="0" u="none" strike="noStrike" cap="none" spc="0" baseline="0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1" i="0" u="none" strike="noStrike" cap="none" spc="0" baseline="0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1" i="0" u="none" strike="noStrike" cap="none" spc="0" baseline="0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812800" marR="0" indent="-812800" algn="l" defTabSz="410766" latinLnBrk="0">
        <a:lnSpc>
          <a:spcPct val="100000"/>
        </a:lnSpc>
        <a:spcBef>
          <a:spcPts val="8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244598"/>
          </a:solidFill>
          <a:uFillTx/>
          <a:latin typeface="Corbel"/>
          <a:ea typeface="Corbel"/>
          <a:cs typeface="Corbel"/>
          <a:sym typeface="Corbel"/>
        </a:defRPr>
      </a:lvl1pPr>
      <a:lvl2pPr marL="722313" marR="0" indent="-500063" algn="l" defTabSz="410766" latinLnBrk="0">
        <a:lnSpc>
          <a:spcPct val="100000"/>
        </a:lnSpc>
        <a:spcBef>
          <a:spcPts val="8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244598"/>
          </a:solidFill>
          <a:uFillTx/>
          <a:latin typeface="Corbel"/>
          <a:ea typeface="Corbel"/>
          <a:cs typeface="Corbel"/>
          <a:sym typeface="Corbel"/>
        </a:defRPr>
      </a:lvl2pPr>
      <a:lvl3pPr marL="944563" marR="0" indent="-500063" algn="l" defTabSz="410766" latinLnBrk="0">
        <a:lnSpc>
          <a:spcPct val="100000"/>
        </a:lnSpc>
        <a:spcBef>
          <a:spcPts val="8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244598"/>
          </a:solidFill>
          <a:uFillTx/>
          <a:latin typeface="Corbel"/>
          <a:ea typeface="Corbel"/>
          <a:cs typeface="Corbel"/>
          <a:sym typeface="Corbel"/>
        </a:defRPr>
      </a:lvl3pPr>
      <a:lvl4pPr marL="1166813" marR="0" indent="-500063" algn="l" defTabSz="410766" latinLnBrk="0">
        <a:lnSpc>
          <a:spcPct val="100000"/>
        </a:lnSpc>
        <a:spcBef>
          <a:spcPts val="8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244598"/>
          </a:solidFill>
          <a:uFillTx/>
          <a:latin typeface="Corbel"/>
          <a:ea typeface="Corbel"/>
          <a:cs typeface="Corbel"/>
          <a:sym typeface="Corbel"/>
        </a:defRPr>
      </a:lvl4pPr>
      <a:lvl5pPr marL="1389063" marR="0" indent="-500063" algn="l" defTabSz="410766" latinLnBrk="0">
        <a:lnSpc>
          <a:spcPct val="100000"/>
        </a:lnSpc>
        <a:spcBef>
          <a:spcPts val="8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244598"/>
          </a:solidFill>
          <a:uFillTx/>
          <a:latin typeface="Corbel"/>
          <a:ea typeface="Corbel"/>
          <a:cs typeface="Corbel"/>
          <a:sym typeface="Corbel"/>
        </a:defRPr>
      </a:lvl5pPr>
      <a:lvl6pPr marL="1611313" marR="0" indent="-500063" algn="l" defTabSz="410766" latinLnBrk="0">
        <a:lnSpc>
          <a:spcPct val="100000"/>
        </a:lnSpc>
        <a:spcBef>
          <a:spcPts val="8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244598"/>
          </a:solidFill>
          <a:uFillTx/>
          <a:latin typeface="Corbel"/>
          <a:ea typeface="Corbel"/>
          <a:cs typeface="Corbel"/>
          <a:sym typeface="Corbel"/>
        </a:defRPr>
      </a:lvl6pPr>
      <a:lvl7pPr marL="1833563" marR="0" indent="-500063" algn="l" defTabSz="410766" latinLnBrk="0">
        <a:lnSpc>
          <a:spcPct val="100000"/>
        </a:lnSpc>
        <a:spcBef>
          <a:spcPts val="8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244598"/>
          </a:solidFill>
          <a:uFillTx/>
          <a:latin typeface="Corbel"/>
          <a:ea typeface="Corbel"/>
          <a:cs typeface="Corbel"/>
          <a:sym typeface="Corbel"/>
        </a:defRPr>
      </a:lvl7pPr>
      <a:lvl8pPr marL="2055813" marR="0" indent="-500063" algn="l" defTabSz="410766" latinLnBrk="0">
        <a:lnSpc>
          <a:spcPct val="100000"/>
        </a:lnSpc>
        <a:spcBef>
          <a:spcPts val="8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244598"/>
          </a:solidFill>
          <a:uFillTx/>
          <a:latin typeface="Corbel"/>
          <a:ea typeface="Corbel"/>
          <a:cs typeface="Corbel"/>
          <a:sym typeface="Corbel"/>
        </a:defRPr>
      </a:lvl8pPr>
      <a:lvl9pPr marL="2278063" marR="0" indent="-500063" algn="l" defTabSz="410766" latinLnBrk="0">
        <a:lnSpc>
          <a:spcPct val="100000"/>
        </a:lnSpc>
        <a:spcBef>
          <a:spcPts val="8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244598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F Pro Display Regular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F Pro Display Regular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F Pro Display Regular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F Pro Display Regular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F Pro Display Regular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F Pro Display Regular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F Pro Display Regular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F Pro Display Regular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F Pro Display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1.mp3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image" Target="../media/image9.jpeg"/><Relationship Id="rId4" Type="http://schemas.openxmlformats.org/officeDocument/2006/relationships/slide" Target="slide17.xml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mp3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1.mp3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3.mp3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mp3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1920" y="4774063"/>
            <a:ext cx="12554607" cy="7060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500" b="1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C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 MỪNG CÁC THẦY CÔ </a:t>
            </a:r>
          </a:p>
          <a:p>
            <a:pPr algn="ctr"/>
            <a:r>
              <a:rPr lang="en-US" sz="4500" b="1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C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DỰ CHUYÊN ĐỀ</a:t>
            </a:r>
          </a:p>
          <a:p>
            <a:pPr algn="ctr"/>
            <a:endParaRPr lang="en-US" sz="4500" b="1" dirty="0" smtClean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CC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500" b="1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C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MÔN TOÁN LỚP 2</a:t>
            </a:r>
            <a:endParaRPr lang="en-US" sz="45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CC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5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1068" y="1351895"/>
            <a:ext cx="643842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>
                  <a:solidFill>
                    <a:srgbClr val="0000CC"/>
                  </a:solidFill>
                </a:ln>
                <a:solidFill>
                  <a:srgbClr val="33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LUYỆN TẬP</a:t>
            </a:r>
            <a:endParaRPr lang="en-US" sz="8800" b="0" cap="none" spc="0" dirty="0">
              <a:ln w="0">
                <a:solidFill>
                  <a:srgbClr val="0000CC"/>
                </a:solidFill>
              </a:ln>
              <a:solidFill>
                <a:srgbClr val="33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598920" y="4397082"/>
            <a:ext cx="1905000" cy="685800"/>
            <a:chOff x="2350" y="1008"/>
            <a:chExt cx="1826" cy="534"/>
          </a:xfrm>
        </p:grpSpPr>
        <p:pic>
          <p:nvPicPr>
            <p:cNvPr id="4" name="Picture 3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1996440" y="4023360"/>
            <a:ext cx="1905000" cy="685800"/>
            <a:chOff x="2350" y="1008"/>
            <a:chExt cx="1826" cy="534"/>
          </a:xfrm>
        </p:grpSpPr>
        <p:pic>
          <p:nvPicPr>
            <p:cNvPr id="10" name="Picture 3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8914273" y="856595"/>
            <a:ext cx="1905000" cy="685800"/>
            <a:chOff x="2350" y="1008"/>
            <a:chExt cx="1826" cy="534"/>
          </a:xfrm>
        </p:grpSpPr>
        <p:pic>
          <p:nvPicPr>
            <p:cNvPr id="15" name="Picture 3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2038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 bwMode="auto">
          <a:xfrm>
            <a:off x="2066082" y="163421"/>
            <a:ext cx="9144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171450" indent="-171450" defTabSz="457200">
              <a:buNone/>
              <a:defRPr/>
            </a:pPr>
            <a:endParaRPr lang="en-US" sz="4800" kern="0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100"/>
          <p:cNvSpPr txBox="1">
            <a:spLocks noChangeArrowheads="1"/>
          </p:cNvSpPr>
          <p:nvPr/>
        </p:nvSpPr>
        <p:spPr bwMode="auto">
          <a:xfrm>
            <a:off x="1200979" y="2690336"/>
            <a:ext cx="1018486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: 3 =               8 : 2 =                12 : 3 =                15 : 3 =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=             4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=                4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=                 5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=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28851" y="1675213"/>
            <a:ext cx="533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vi-VN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(Tr128)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sp>
        <p:nvSpPr>
          <p:cNvPr id="9" name="Text Box 101"/>
          <p:cNvSpPr txBox="1">
            <a:spLocks noChangeArrowheads="1"/>
          </p:cNvSpPr>
          <p:nvPr/>
        </p:nvSpPr>
        <p:spPr bwMode="auto">
          <a:xfrm>
            <a:off x="2518230" y="3489393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" name="Text Box 102"/>
          <p:cNvSpPr txBox="1">
            <a:spLocks noChangeArrowheads="1"/>
          </p:cNvSpPr>
          <p:nvPr/>
        </p:nvSpPr>
        <p:spPr bwMode="auto">
          <a:xfrm>
            <a:off x="2461911" y="264692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" name="Text Box 103"/>
          <p:cNvSpPr txBox="1">
            <a:spLocks noChangeArrowheads="1"/>
          </p:cNvSpPr>
          <p:nvPr/>
        </p:nvSpPr>
        <p:spPr bwMode="auto">
          <a:xfrm>
            <a:off x="5145469" y="34753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2" name="Text Box 104"/>
          <p:cNvSpPr txBox="1">
            <a:spLocks noChangeArrowheads="1"/>
          </p:cNvSpPr>
          <p:nvPr/>
        </p:nvSpPr>
        <p:spPr bwMode="auto">
          <a:xfrm>
            <a:off x="5092461" y="2656038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" name="Text Box 105"/>
          <p:cNvSpPr txBox="1">
            <a:spLocks noChangeArrowheads="1"/>
          </p:cNvSpPr>
          <p:nvPr/>
        </p:nvSpPr>
        <p:spPr bwMode="auto">
          <a:xfrm>
            <a:off x="8113258" y="3489392"/>
            <a:ext cx="76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4" name="Text Box 106"/>
          <p:cNvSpPr txBox="1">
            <a:spLocks noChangeArrowheads="1"/>
          </p:cNvSpPr>
          <p:nvPr/>
        </p:nvSpPr>
        <p:spPr bwMode="auto">
          <a:xfrm>
            <a:off x="8123889" y="2657821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 Box 107"/>
          <p:cNvSpPr txBox="1">
            <a:spLocks noChangeArrowheads="1"/>
          </p:cNvSpPr>
          <p:nvPr/>
        </p:nvSpPr>
        <p:spPr bwMode="auto">
          <a:xfrm>
            <a:off x="11128819" y="2646928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6" name="Text Box 108"/>
          <p:cNvSpPr txBox="1">
            <a:spLocks noChangeArrowheads="1"/>
          </p:cNvSpPr>
          <p:nvPr/>
        </p:nvSpPr>
        <p:spPr bwMode="auto">
          <a:xfrm>
            <a:off x="11057900" y="3475475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9350300"/>
      </p:ext>
    </p:extLst>
  </p:cSld>
  <p:clrMapOvr>
    <a:masterClrMapping/>
  </p:clrMapOvr>
  <p:transition spd="slow" advTm="10007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 bwMode="auto">
          <a:xfrm>
            <a:off x="2056457" y="193470"/>
            <a:ext cx="9144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171450" indent="-171450" defTabSz="457200">
              <a:buNone/>
              <a:defRPr/>
            </a:pPr>
            <a:endParaRPr lang="en-US" sz="4800" kern="0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Box 69"/>
          <p:cNvSpPr txBox="1">
            <a:spLocks noChangeArrowheads="1"/>
          </p:cNvSpPr>
          <p:nvPr/>
        </p:nvSpPr>
        <p:spPr bwMode="auto">
          <a:xfrm>
            <a:off x="508707" y="2044495"/>
            <a:ext cx="3540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= 3</a:t>
            </a:r>
          </a:p>
        </p:txBody>
      </p: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1007381" y="2677671"/>
            <a:ext cx="26860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= 3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6" name="Text Box 75"/>
          <p:cNvSpPr txBox="1">
            <a:spLocks noChangeArrowheads="1"/>
          </p:cNvSpPr>
          <p:nvPr/>
        </p:nvSpPr>
        <p:spPr bwMode="auto">
          <a:xfrm>
            <a:off x="685800" y="1135271"/>
            <a:ext cx="501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vi-VN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(Tr128)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x:</a:t>
            </a: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1007381" y="3390900"/>
            <a:ext cx="26860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= 6</a:t>
            </a:r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4292910" y="2044496"/>
            <a:ext cx="4043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3 =  2</a:t>
            </a:r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4858449" y="2677671"/>
            <a:ext cx="30670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= 2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= 6 </a:t>
            </a: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8336272" y="1954284"/>
            <a:ext cx="4043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3 =  4</a:t>
            </a:r>
          </a:p>
        </p:txBody>
      </p:sp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8824428" y="2662309"/>
            <a:ext cx="3067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= 4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= 12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33869003"/>
      </p:ext>
    </p:extLst>
  </p:cSld>
  <p:clrMapOvr>
    <a:masterClrMapping/>
  </p:clrMapOvr>
  <p:transition spd="slow" advTm="11928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 bwMode="auto">
          <a:xfrm>
            <a:off x="1974314" y="201898"/>
            <a:ext cx="9144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171450" indent="-171450" defTabSz="457200">
              <a:buNone/>
              <a:defRPr/>
            </a:pPr>
            <a:endParaRPr lang="en-US" sz="4800" kern="0" dirty="0">
              <a:solidFill>
                <a:srgbClr val="3333CC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ext Box 67"/>
          <p:cNvSpPr txBox="1">
            <a:spLocks noChangeArrowheads="1"/>
          </p:cNvSpPr>
          <p:nvPr/>
        </p:nvSpPr>
        <p:spPr bwMode="auto">
          <a:xfrm>
            <a:off x="75634" y="1301527"/>
            <a:ext cx="119068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r>
              <a:rPr lang="vi-VN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(Tr128)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Text Box 68"/>
          <p:cNvSpPr txBox="1">
            <a:spLocks noChangeArrowheads="1"/>
          </p:cNvSpPr>
          <p:nvPr/>
        </p:nvSpPr>
        <p:spPr bwMode="auto">
          <a:xfrm>
            <a:off x="576465" y="2617095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>
            <a:off x="576465" y="3429000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5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endParaRPr lang="en-US" altLang="en-US" sz="36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70"/>
          <p:cNvSpPr txBox="1">
            <a:spLocks noChangeArrowheads="1"/>
          </p:cNvSpPr>
          <p:nvPr/>
        </p:nvSpPr>
        <p:spPr bwMode="auto">
          <a:xfrm>
            <a:off x="7909072" y="2617095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1096614" y="40386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… 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Text Box 71"/>
          <p:cNvSpPr txBox="1">
            <a:spLocks noChangeArrowheads="1"/>
          </p:cNvSpPr>
          <p:nvPr/>
        </p:nvSpPr>
        <p:spPr bwMode="auto">
          <a:xfrm>
            <a:off x="6036363" y="3564088"/>
            <a:ext cx="7162800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33991" y="1810794"/>
            <a:ext cx="880639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EDE248E-A606-43C9-A278-7983BF2BF9F6}"/>
              </a:ext>
            </a:extLst>
          </p:cNvPr>
          <p:cNvGrpSpPr/>
          <p:nvPr/>
        </p:nvGrpSpPr>
        <p:grpSpPr>
          <a:xfrm>
            <a:off x="7818872" y="1809358"/>
            <a:ext cx="4009078" cy="0"/>
            <a:chOff x="7810915" y="1796890"/>
            <a:chExt cx="4009078" cy="0"/>
          </a:xfrm>
        </p:grpSpPr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7810915" y="1796890"/>
              <a:ext cx="1356409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82633" y="1796890"/>
              <a:ext cx="173736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TextBox 13"/>
          <p:cNvSpPr txBox="1"/>
          <p:nvPr/>
        </p:nvSpPr>
        <p:spPr>
          <a:xfrm>
            <a:off x="6546315" y="3891483"/>
            <a:ext cx="4549072" cy="809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5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= 15 (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772098" y="2242170"/>
            <a:ext cx="4561902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D398819-E261-4E4E-B02E-732EAF9A1184}"/>
              </a:ext>
            </a:extLst>
          </p:cNvPr>
          <p:cNvCxnSpPr/>
          <p:nvPr/>
        </p:nvCxnSpPr>
        <p:spPr>
          <a:xfrm>
            <a:off x="5821014" y="2844419"/>
            <a:ext cx="0" cy="2954956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177CC9D-89D2-4274-87CD-62B92831E4A7}"/>
              </a:ext>
            </a:extLst>
          </p:cNvPr>
          <p:cNvSpPr txBox="1"/>
          <p:nvPr/>
        </p:nvSpPr>
        <p:spPr>
          <a:xfrm>
            <a:off x="7614630" y="4477921"/>
            <a:ext cx="4450220" cy="809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15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endParaRPr lang="en-US" altLang="en-US" sz="36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85827517"/>
      </p:ext>
    </p:extLst>
  </p:cSld>
  <p:clrMapOvr>
    <a:masterClrMapping/>
  </p:clrMapOvr>
  <p:transition spd="slow" advTm="1281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941027" y="586074"/>
            <a:ext cx="5227320" cy="221395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64135" y="1031391"/>
            <a:ext cx="403860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TRÒ</a:t>
            </a:r>
            <a:r>
              <a:rPr kumimoji="0" lang="en-US" sz="6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CHƠI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6" name="Group 732"/>
          <p:cNvGrpSpPr>
            <a:grpSpLocks/>
          </p:cNvGrpSpPr>
          <p:nvPr/>
        </p:nvGrpSpPr>
        <p:grpSpPr bwMode="auto">
          <a:xfrm>
            <a:off x="8352429" y="1105520"/>
            <a:ext cx="1205164" cy="1079091"/>
            <a:chOff x="5232" y="2256"/>
            <a:chExt cx="720" cy="640"/>
          </a:xfrm>
        </p:grpSpPr>
        <p:sp>
          <p:nvSpPr>
            <p:cNvPr id="9" name="AutoShape 99"/>
            <p:cNvSpPr>
              <a:spLocks noChangeAspect="1" noChangeArrowheads="1" noTextEdit="1"/>
            </p:cNvSpPr>
            <p:nvPr/>
          </p:nvSpPr>
          <p:spPr bwMode="auto">
            <a:xfrm>
              <a:off x="5232" y="2256"/>
              <a:ext cx="7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34"/>
            <p:cNvSpPr>
              <a:spLocks noEditPoints="1"/>
            </p:cNvSpPr>
            <p:nvPr/>
          </p:nvSpPr>
          <p:spPr bwMode="auto">
            <a:xfrm>
              <a:off x="5366" y="2258"/>
              <a:ext cx="583" cy="634"/>
            </a:xfrm>
            <a:custGeom>
              <a:avLst/>
              <a:gdLst>
                <a:gd name="T0" fmla="*/ 1171393 w 295"/>
                <a:gd name="T1" fmla="*/ 166019 h 321"/>
                <a:gd name="T2" fmla="*/ 1064945 w 295"/>
                <a:gd name="T3" fmla="*/ 173384 h 321"/>
                <a:gd name="T4" fmla="*/ 1551080 w 295"/>
                <a:gd name="T5" fmla="*/ 2171555 h 321"/>
                <a:gd name="T6" fmla="*/ 1515687 w 295"/>
                <a:gd name="T7" fmla="*/ 2027139 h 321"/>
                <a:gd name="T8" fmla="*/ 1443860 w 295"/>
                <a:gd name="T9" fmla="*/ 1926870 h 321"/>
                <a:gd name="T10" fmla="*/ 1291165 w 295"/>
                <a:gd name="T11" fmla="*/ 1857359 h 321"/>
                <a:gd name="T12" fmla="*/ 1050807 w 295"/>
                <a:gd name="T13" fmla="*/ 1690914 h 321"/>
                <a:gd name="T14" fmla="*/ 982193 w 295"/>
                <a:gd name="T15" fmla="*/ 1767793 h 321"/>
                <a:gd name="T16" fmla="*/ 798868 w 295"/>
                <a:gd name="T17" fmla="*/ 1613976 h 321"/>
                <a:gd name="T18" fmla="*/ 695264 w 295"/>
                <a:gd name="T19" fmla="*/ 1655712 h 321"/>
                <a:gd name="T20" fmla="*/ 668280 w 295"/>
                <a:gd name="T21" fmla="*/ 1578775 h 321"/>
                <a:gd name="T22" fmla="*/ 738102 w 295"/>
                <a:gd name="T23" fmla="*/ 1489693 h 321"/>
                <a:gd name="T24" fmla="*/ 483339 w 295"/>
                <a:gd name="T25" fmla="*/ 1484091 h 321"/>
                <a:gd name="T26" fmla="*/ 272668 w 295"/>
                <a:gd name="T27" fmla="*/ 1308096 h 321"/>
                <a:gd name="T28" fmla="*/ 21672 w 295"/>
                <a:gd name="T29" fmla="*/ 1286668 h 321"/>
                <a:gd name="T30" fmla="*/ 91920 w 295"/>
                <a:gd name="T31" fmla="*/ 1218507 h 321"/>
                <a:gd name="T32" fmla="*/ 229953 w 295"/>
                <a:gd name="T33" fmla="*/ 1127523 h 321"/>
                <a:gd name="T34" fmla="*/ 308968 w 295"/>
                <a:gd name="T35" fmla="*/ 1029995 h 321"/>
                <a:gd name="T36" fmla="*/ 330589 w 295"/>
                <a:gd name="T37" fmla="*/ 1141581 h 321"/>
                <a:gd name="T38" fmla="*/ 421622 w 295"/>
                <a:gd name="T39" fmla="*/ 1300731 h 321"/>
                <a:gd name="T40" fmla="*/ 595901 w 295"/>
                <a:gd name="T41" fmla="*/ 1335862 h 321"/>
                <a:gd name="T42" fmla="*/ 581761 w 295"/>
                <a:gd name="T43" fmla="*/ 1225631 h 321"/>
                <a:gd name="T44" fmla="*/ 386292 w 295"/>
                <a:gd name="T45" fmla="*/ 986472 h 321"/>
                <a:gd name="T46" fmla="*/ 524263 w 295"/>
                <a:gd name="T47" fmla="*/ 707957 h 321"/>
                <a:gd name="T48" fmla="*/ 524263 w 295"/>
                <a:gd name="T49" fmla="*/ 430057 h 321"/>
                <a:gd name="T50" fmla="*/ 330589 w 295"/>
                <a:gd name="T51" fmla="*/ 264038 h 321"/>
                <a:gd name="T52" fmla="*/ 265279 w 295"/>
                <a:gd name="T53" fmla="*/ 376716 h 321"/>
                <a:gd name="T54" fmla="*/ 351806 w 295"/>
                <a:gd name="T55" fmla="*/ 487013 h 321"/>
                <a:gd name="T56" fmla="*/ 251481 w 295"/>
                <a:gd name="T57" fmla="*/ 458741 h 321"/>
                <a:gd name="T58" fmla="*/ 237338 w 295"/>
                <a:gd name="T59" fmla="*/ 327900 h 321"/>
                <a:gd name="T60" fmla="*/ 330589 w 295"/>
                <a:gd name="T61" fmla="*/ 250092 h 321"/>
                <a:gd name="T62" fmla="*/ 574196 w 295"/>
                <a:gd name="T63" fmla="*/ 493951 h 321"/>
                <a:gd name="T64" fmla="*/ 738102 w 295"/>
                <a:gd name="T65" fmla="*/ 499460 h 321"/>
                <a:gd name="T66" fmla="*/ 709495 w 295"/>
                <a:gd name="T67" fmla="*/ 201191 h 321"/>
                <a:gd name="T68" fmla="*/ 919820 w 295"/>
                <a:gd name="T69" fmla="*/ 76937 h 321"/>
                <a:gd name="T70" fmla="*/ 1050807 w 295"/>
                <a:gd name="T71" fmla="*/ 151957 h 321"/>
                <a:gd name="T72" fmla="*/ 1164316 w 295"/>
                <a:gd name="T73" fmla="*/ 133685 h 321"/>
                <a:gd name="T74" fmla="*/ 1213907 w 295"/>
                <a:gd name="T75" fmla="*/ 250092 h 321"/>
                <a:gd name="T76" fmla="*/ 1177662 w 295"/>
                <a:gd name="T77" fmla="*/ 506580 h 321"/>
                <a:gd name="T78" fmla="*/ 1221347 w 295"/>
                <a:gd name="T79" fmla="*/ 841942 h 321"/>
                <a:gd name="T80" fmla="*/ 1313254 w 295"/>
                <a:gd name="T81" fmla="*/ 422679 h 321"/>
                <a:gd name="T82" fmla="*/ 1508721 w 295"/>
                <a:gd name="T83" fmla="*/ 64111 h 321"/>
                <a:gd name="T84" fmla="*/ 1831920 w 295"/>
                <a:gd name="T85" fmla="*/ 36095 h 321"/>
                <a:gd name="T86" fmla="*/ 1941080 w 295"/>
                <a:gd name="T87" fmla="*/ 321391 h 321"/>
                <a:gd name="T88" fmla="*/ 1682998 w 295"/>
                <a:gd name="T89" fmla="*/ 765125 h 321"/>
                <a:gd name="T90" fmla="*/ 1585936 w 295"/>
                <a:gd name="T91" fmla="*/ 841942 h 321"/>
                <a:gd name="T92" fmla="*/ 1711095 w 295"/>
                <a:gd name="T93" fmla="*/ 933033 h 321"/>
                <a:gd name="T94" fmla="*/ 1530393 w 295"/>
                <a:gd name="T95" fmla="*/ 1015449 h 321"/>
                <a:gd name="T96" fmla="*/ 1760202 w 295"/>
                <a:gd name="T97" fmla="*/ 1141581 h 321"/>
                <a:gd name="T98" fmla="*/ 1880307 w 295"/>
                <a:gd name="T99" fmla="*/ 1225631 h 321"/>
                <a:gd name="T100" fmla="*/ 1920337 w 295"/>
                <a:gd name="T101" fmla="*/ 1218507 h 321"/>
                <a:gd name="T102" fmla="*/ 1824719 w 295"/>
                <a:gd name="T103" fmla="*/ 1511181 h 321"/>
                <a:gd name="T104" fmla="*/ 1817814 w 295"/>
                <a:gd name="T105" fmla="*/ 1593445 h 321"/>
                <a:gd name="T106" fmla="*/ 1920337 w 295"/>
                <a:gd name="T107" fmla="*/ 1755264 h 321"/>
                <a:gd name="T108" fmla="*/ 2069294 w 295"/>
                <a:gd name="T109" fmla="*/ 2027139 h 321"/>
                <a:gd name="T110" fmla="*/ 1920337 w 295"/>
                <a:gd name="T111" fmla="*/ 2156836 h 321"/>
                <a:gd name="T112" fmla="*/ 1760202 w 295"/>
                <a:gd name="T113" fmla="*/ 2027139 h 321"/>
                <a:gd name="T114" fmla="*/ 1704202 w 295"/>
                <a:gd name="T115" fmla="*/ 2226946 h 321"/>
                <a:gd name="T116" fmla="*/ 1723969 w 295"/>
                <a:gd name="T117" fmla="*/ 1906736 h 321"/>
                <a:gd name="T118" fmla="*/ 1409372 w 295"/>
                <a:gd name="T119" fmla="*/ 1811071 h 321"/>
                <a:gd name="T120" fmla="*/ 1607643 w 295"/>
                <a:gd name="T121" fmla="*/ 1774971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35"/>
            <p:cNvSpPr>
              <a:spLocks/>
            </p:cNvSpPr>
            <p:nvPr/>
          </p:nvSpPr>
          <p:spPr bwMode="auto">
            <a:xfrm>
              <a:off x="5665" y="2296"/>
              <a:ext cx="33" cy="29"/>
            </a:xfrm>
            <a:custGeom>
              <a:avLst/>
              <a:gdLst>
                <a:gd name="T0" fmla="*/ 39497 w 17"/>
                <a:gd name="T1" fmla="*/ 78841 h 15"/>
                <a:gd name="T2" fmla="*/ 39497 w 17"/>
                <a:gd name="T3" fmla="*/ 78841 h 15"/>
                <a:gd name="T4" fmla="*/ 48590 w 17"/>
                <a:gd name="T5" fmla="*/ 73571 h 15"/>
                <a:gd name="T6" fmla="*/ 66184 w 17"/>
                <a:gd name="T7" fmla="*/ 67926 h 15"/>
                <a:gd name="T8" fmla="*/ 76671 w 17"/>
                <a:gd name="T9" fmla="*/ 61878 h 15"/>
                <a:gd name="T10" fmla="*/ 83111 w 17"/>
                <a:gd name="T11" fmla="*/ 61878 h 15"/>
                <a:gd name="T12" fmla="*/ 94322 w 17"/>
                <a:gd name="T13" fmla="*/ 46835 h 15"/>
                <a:gd name="T14" fmla="*/ 94322 w 17"/>
                <a:gd name="T15" fmla="*/ 38054 h 15"/>
                <a:gd name="T16" fmla="*/ 94322 w 17"/>
                <a:gd name="T17" fmla="*/ 27144 h 15"/>
                <a:gd name="T18" fmla="*/ 88061 w 17"/>
                <a:gd name="T19" fmla="*/ 21093 h 15"/>
                <a:gd name="T20" fmla="*/ 88061 w 17"/>
                <a:gd name="T21" fmla="*/ 16555 h 15"/>
                <a:gd name="T22" fmla="*/ 83111 w 17"/>
                <a:gd name="T23" fmla="*/ 10910 h 15"/>
                <a:gd name="T24" fmla="*/ 76671 w 17"/>
                <a:gd name="T25" fmla="*/ 5643 h 15"/>
                <a:gd name="T26" fmla="*/ 71961 w 17"/>
                <a:gd name="T27" fmla="*/ 5643 h 15"/>
                <a:gd name="T28" fmla="*/ 66184 w 17"/>
                <a:gd name="T29" fmla="*/ 0 h 15"/>
                <a:gd name="T30" fmla="*/ 54854 w 17"/>
                <a:gd name="T31" fmla="*/ 0 h 15"/>
                <a:gd name="T32" fmla="*/ 45365 w 17"/>
                <a:gd name="T33" fmla="*/ 0 h 15"/>
                <a:gd name="T34" fmla="*/ 34095 w 17"/>
                <a:gd name="T35" fmla="*/ 5643 h 15"/>
                <a:gd name="T36" fmla="*/ 17564 w 17"/>
                <a:gd name="T37" fmla="*/ 10910 h 15"/>
                <a:gd name="T38" fmla="*/ 0 w 17"/>
                <a:gd name="T39" fmla="*/ 27144 h 15"/>
                <a:gd name="T40" fmla="*/ 6202 w 17"/>
                <a:gd name="T41" fmla="*/ 32006 h 15"/>
                <a:gd name="T42" fmla="*/ 6202 w 17"/>
                <a:gd name="T43" fmla="*/ 38054 h 15"/>
                <a:gd name="T44" fmla="*/ 23370 w 17"/>
                <a:gd name="T45" fmla="*/ 57737 h 15"/>
                <a:gd name="T46" fmla="*/ 34095 w 17"/>
                <a:gd name="T47" fmla="*/ 73571 h 15"/>
                <a:gd name="T48" fmla="*/ 39497 w 17"/>
                <a:gd name="T49" fmla="*/ 78841 h 15"/>
                <a:gd name="T50" fmla="*/ 34095 w 17"/>
                <a:gd name="T51" fmla="*/ 67926 h 15"/>
                <a:gd name="T52" fmla="*/ 17564 w 17"/>
                <a:gd name="T53" fmla="*/ 46835 h 15"/>
                <a:gd name="T54" fmla="*/ 12039 w 17"/>
                <a:gd name="T55" fmla="*/ 38054 h 15"/>
                <a:gd name="T56" fmla="*/ 6202 w 17"/>
                <a:gd name="T57" fmla="*/ 27144 h 15"/>
                <a:gd name="T58" fmla="*/ 6202 w 17"/>
                <a:gd name="T59" fmla="*/ 27144 h 15"/>
                <a:gd name="T60" fmla="*/ 12039 w 17"/>
                <a:gd name="T61" fmla="*/ 21093 h 15"/>
                <a:gd name="T62" fmla="*/ 28258 w 17"/>
                <a:gd name="T63" fmla="*/ 10910 h 15"/>
                <a:gd name="T64" fmla="*/ 45365 w 17"/>
                <a:gd name="T65" fmla="*/ 5643 h 15"/>
                <a:gd name="T66" fmla="*/ 48590 w 17"/>
                <a:gd name="T67" fmla="*/ 5643 h 15"/>
                <a:gd name="T68" fmla="*/ 60675 w 17"/>
                <a:gd name="T69" fmla="*/ 5643 h 15"/>
                <a:gd name="T70" fmla="*/ 66184 w 17"/>
                <a:gd name="T71" fmla="*/ 5643 h 15"/>
                <a:gd name="T72" fmla="*/ 71961 w 17"/>
                <a:gd name="T73" fmla="*/ 10910 h 15"/>
                <a:gd name="T74" fmla="*/ 76671 w 17"/>
                <a:gd name="T75" fmla="*/ 10910 h 15"/>
                <a:gd name="T76" fmla="*/ 83111 w 17"/>
                <a:gd name="T77" fmla="*/ 16555 h 15"/>
                <a:gd name="T78" fmla="*/ 83111 w 17"/>
                <a:gd name="T79" fmla="*/ 21093 h 15"/>
                <a:gd name="T80" fmla="*/ 88061 w 17"/>
                <a:gd name="T81" fmla="*/ 21093 h 15"/>
                <a:gd name="T82" fmla="*/ 88061 w 17"/>
                <a:gd name="T83" fmla="*/ 32006 h 15"/>
                <a:gd name="T84" fmla="*/ 88061 w 17"/>
                <a:gd name="T85" fmla="*/ 38054 h 15"/>
                <a:gd name="T86" fmla="*/ 88061 w 17"/>
                <a:gd name="T87" fmla="*/ 46835 h 15"/>
                <a:gd name="T88" fmla="*/ 83111 w 17"/>
                <a:gd name="T89" fmla="*/ 57737 h 15"/>
                <a:gd name="T90" fmla="*/ 76671 w 17"/>
                <a:gd name="T91" fmla="*/ 57737 h 15"/>
                <a:gd name="T92" fmla="*/ 71961 w 17"/>
                <a:gd name="T93" fmla="*/ 61878 h 15"/>
                <a:gd name="T94" fmla="*/ 54854 w 17"/>
                <a:gd name="T95" fmla="*/ 67926 h 15"/>
                <a:gd name="T96" fmla="*/ 45365 w 17"/>
                <a:gd name="T97" fmla="*/ 73571 h 15"/>
                <a:gd name="T98" fmla="*/ 39497 w 17"/>
                <a:gd name="T99" fmla="*/ 78841 h 15"/>
                <a:gd name="T100" fmla="*/ 34095 w 17"/>
                <a:gd name="T101" fmla="*/ 78841 h 15"/>
                <a:gd name="T102" fmla="*/ 34095 w 17"/>
                <a:gd name="T103" fmla="*/ 78841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36"/>
            <p:cNvSpPr>
              <a:spLocks/>
            </p:cNvSpPr>
            <p:nvPr/>
          </p:nvSpPr>
          <p:spPr bwMode="auto">
            <a:xfrm>
              <a:off x="5554" y="2707"/>
              <a:ext cx="289" cy="185"/>
            </a:xfrm>
            <a:custGeom>
              <a:avLst/>
              <a:gdLst>
                <a:gd name="T0" fmla="*/ 966624 w 146"/>
                <a:gd name="T1" fmla="*/ 604062 h 94"/>
                <a:gd name="T2" fmla="*/ 894020 w 146"/>
                <a:gd name="T3" fmla="*/ 550997 h 94"/>
                <a:gd name="T4" fmla="*/ 860757 w 146"/>
                <a:gd name="T5" fmla="*/ 499718 h 94"/>
                <a:gd name="T6" fmla="*/ 860757 w 146"/>
                <a:gd name="T7" fmla="*/ 485507 h 94"/>
                <a:gd name="T8" fmla="*/ 872115 w 146"/>
                <a:gd name="T9" fmla="*/ 466411 h 94"/>
                <a:gd name="T10" fmla="*/ 868265 w 146"/>
                <a:gd name="T11" fmla="*/ 398240 h 94"/>
                <a:gd name="T12" fmla="*/ 845895 w 146"/>
                <a:gd name="T13" fmla="*/ 365513 h 94"/>
                <a:gd name="T14" fmla="*/ 824952 w 146"/>
                <a:gd name="T15" fmla="*/ 331355 h 94"/>
                <a:gd name="T16" fmla="*/ 789340 w 146"/>
                <a:gd name="T17" fmla="*/ 331355 h 94"/>
                <a:gd name="T18" fmla="*/ 738947 w 146"/>
                <a:gd name="T19" fmla="*/ 338558 h 94"/>
                <a:gd name="T20" fmla="*/ 694546 w 146"/>
                <a:gd name="T21" fmla="*/ 331355 h 94"/>
                <a:gd name="T22" fmla="*/ 658334 w 146"/>
                <a:gd name="T23" fmla="*/ 299724 h 94"/>
                <a:gd name="T24" fmla="*/ 621591 w 146"/>
                <a:gd name="T25" fmla="*/ 226916 h 94"/>
                <a:gd name="T26" fmla="*/ 524428 w 146"/>
                <a:gd name="T27" fmla="*/ 172024 h 94"/>
                <a:gd name="T28" fmla="*/ 401651 w 146"/>
                <a:gd name="T29" fmla="*/ 111642 h 94"/>
                <a:gd name="T30" fmla="*/ 387713 w 146"/>
                <a:gd name="T31" fmla="*/ 94366 h 94"/>
                <a:gd name="T32" fmla="*/ 350878 w 146"/>
                <a:gd name="T33" fmla="*/ 60269 h 94"/>
                <a:gd name="T34" fmla="*/ 329007 w 146"/>
                <a:gd name="T35" fmla="*/ 132314 h 94"/>
                <a:gd name="T36" fmla="*/ 321530 w 146"/>
                <a:gd name="T37" fmla="*/ 178519 h 94"/>
                <a:gd name="T38" fmla="*/ 285419 w 146"/>
                <a:gd name="T39" fmla="*/ 164788 h 94"/>
                <a:gd name="T40" fmla="*/ 206671 w 146"/>
                <a:gd name="T41" fmla="*/ 101106 h 94"/>
                <a:gd name="T42" fmla="*/ 130191 w 146"/>
                <a:gd name="T43" fmla="*/ 26963 h 94"/>
                <a:gd name="T44" fmla="*/ 93359 w 146"/>
                <a:gd name="T45" fmla="*/ 41182 h 94"/>
                <a:gd name="T46" fmla="*/ 58234 w 146"/>
                <a:gd name="T47" fmla="*/ 74083 h 94"/>
                <a:gd name="T48" fmla="*/ 29419 w 146"/>
                <a:gd name="T49" fmla="*/ 74083 h 94"/>
                <a:gd name="T50" fmla="*/ 14862 w 146"/>
                <a:gd name="T51" fmla="*/ 60269 h 94"/>
                <a:gd name="T52" fmla="*/ 22370 w 146"/>
                <a:gd name="T53" fmla="*/ 41182 h 94"/>
                <a:gd name="T54" fmla="*/ 14862 w 146"/>
                <a:gd name="T55" fmla="*/ 13700 h 94"/>
                <a:gd name="T56" fmla="*/ 22370 w 146"/>
                <a:gd name="T57" fmla="*/ 20925 h 94"/>
                <a:gd name="T58" fmla="*/ 14862 w 146"/>
                <a:gd name="T59" fmla="*/ 47948 h 94"/>
                <a:gd name="T60" fmla="*/ 14862 w 146"/>
                <a:gd name="T61" fmla="*/ 67230 h 94"/>
                <a:gd name="T62" fmla="*/ 36800 w 146"/>
                <a:gd name="T63" fmla="*/ 81050 h 94"/>
                <a:gd name="T64" fmla="*/ 80144 w 146"/>
                <a:gd name="T65" fmla="*/ 60269 h 94"/>
                <a:gd name="T66" fmla="*/ 122777 w 146"/>
                <a:gd name="T67" fmla="*/ 26963 h 94"/>
                <a:gd name="T68" fmla="*/ 136667 w 146"/>
                <a:gd name="T69" fmla="*/ 34160 h 94"/>
                <a:gd name="T70" fmla="*/ 235650 w 146"/>
                <a:gd name="T71" fmla="*/ 132314 h 94"/>
                <a:gd name="T72" fmla="*/ 300061 w 146"/>
                <a:gd name="T73" fmla="*/ 178519 h 94"/>
                <a:gd name="T74" fmla="*/ 329007 w 146"/>
                <a:gd name="T75" fmla="*/ 178519 h 94"/>
                <a:gd name="T76" fmla="*/ 343433 w 146"/>
                <a:gd name="T77" fmla="*/ 81050 h 94"/>
                <a:gd name="T78" fmla="*/ 350878 w 146"/>
                <a:gd name="T79" fmla="*/ 67230 h 94"/>
                <a:gd name="T80" fmla="*/ 387713 w 146"/>
                <a:gd name="T81" fmla="*/ 104436 h 94"/>
                <a:gd name="T82" fmla="*/ 424018 w 146"/>
                <a:gd name="T83" fmla="*/ 125345 h 94"/>
                <a:gd name="T84" fmla="*/ 593956 w 146"/>
                <a:gd name="T85" fmla="*/ 191782 h 94"/>
                <a:gd name="T86" fmla="*/ 621591 w 146"/>
                <a:gd name="T87" fmla="*/ 253911 h 94"/>
                <a:gd name="T88" fmla="*/ 672161 w 146"/>
                <a:gd name="T89" fmla="*/ 324317 h 94"/>
                <a:gd name="T90" fmla="*/ 709228 w 146"/>
                <a:gd name="T91" fmla="*/ 338558 h 94"/>
                <a:gd name="T92" fmla="*/ 753514 w 146"/>
                <a:gd name="T93" fmla="*/ 345051 h 94"/>
                <a:gd name="T94" fmla="*/ 795049 w 146"/>
                <a:gd name="T95" fmla="*/ 338558 h 94"/>
                <a:gd name="T96" fmla="*/ 824952 w 146"/>
                <a:gd name="T97" fmla="*/ 338558 h 94"/>
                <a:gd name="T98" fmla="*/ 839323 w 146"/>
                <a:gd name="T99" fmla="*/ 358317 h 94"/>
                <a:gd name="T100" fmla="*/ 860757 w 146"/>
                <a:gd name="T101" fmla="*/ 391619 h 94"/>
                <a:gd name="T102" fmla="*/ 868265 w 146"/>
                <a:gd name="T103" fmla="*/ 453148 h 94"/>
                <a:gd name="T104" fmla="*/ 860757 w 146"/>
                <a:gd name="T105" fmla="*/ 478487 h 94"/>
                <a:gd name="T106" fmla="*/ 853308 w 146"/>
                <a:gd name="T107" fmla="*/ 492710 h 94"/>
                <a:gd name="T108" fmla="*/ 894020 w 146"/>
                <a:gd name="T109" fmla="*/ 558218 h 94"/>
                <a:gd name="T110" fmla="*/ 952251 w 146"/>
                <a:gd name="T111" fmla="*/ 597101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37"/>
            <p:cNvSpPr>
              <a:spLocks/>
            </p:cNvSpPr>
            <p:nvPr/>
          </p:nvSpPr>
          <p:spPr bwMode="auto">
            <a:xfrm>
              <a:off x="5364" y="2549"/>
              <a:ext cx="212" cy="160"/>
            </a:xfrm>
            <a:custGeom>
              <a:avLst/>
              <a:gdLst>
                <a:gd name="T0" fmla="*/ 694338 w 107"/>
                <a:gd name="T1" fmla="*/ 542582 h 81"/>
                <a:gd name="T2" fmla="*/ 702023 w 107"/>
                <a:gd name="T3" fmla="*/ 521910 h 81"/>
                <a:gd name="T4" fmla="*/ 724049 w 107"/>
                <a:gd name="T5" fmla="*/ 499982 h 81"/>
                <a:gd name="T6" fmla="*/ 753327 w 107"/>
                <a:gd name="T7" fmla="*/ 480267 h 81"/>
                <a:gd name="T8" fmla="*/ 760832 w 107"/>
                <a:gd name="T9" fmla="*/ 437560 h 81"/>
                <a:gd name="T10" fmla="*/ 702023 w 107"/>
                <a:gd name="T11" fmla="*/ 419749 h 81"/>
                <a:gd name="T12" fmla="*/ 551937 w 107"/>
                <a:gd name="T13" fmla="*/ 452466 h 81"/>
                <a:gd name="T14" fmla="*/ 487580 w 107"/>
                <a:gd name="T15" fmla="*/ 445053 h 81"/>
                <a:gd name="T16" fmla="*/ 399032 w 107"/>
                <a:gd name="T17" fmla="*/ 357215 h 81"/>
                <a:gd name="T18" fmla="*/ 340046 w 107"/>
                <a:gd name="T19" fmla="*/ 300395 h 81"/>
                <a:gd name="T20" fmla="*/ 289701 w 107"/>
                <a:gd name="T21" fmla="*/ 278303 h 81"/>
                <a:gd name="T22" fmla="*/ 267611 w 107"/>
                <a:gd name="T23" fmla="*/ 271407 h 81"/>
                <a:gd name="T24" fmla="*/ 152933 w 107"/>
                <a:gd name="T25" fmla="*/ 264217 h 81"/>
                <a:gd name="T26" fmla="*/ 37247 w 107"/>
                <a:gd name="T27" fmla="*/ 271407 h 81"/>
                <a:gd name="T28" fmla="*/ 7569 w 107"/>
                <a:gd name="T29" fmla="*/ 250272 h 81"/>
                <a:gd name="T30" fmla="*/ 7569 w 107"/>
                <a:gd name="T31" fmla="*/ 236190 h 81"/>
                <a:gd name="T32" fmla="*/ 22502 w 107"/>
                <a:gd name="T33" fmla="*/ 221515 h 81"/>
                <a:gd name="T34" fmla="*/ 95872 w 107"/>
                <a:gd name="T35" fmla="*/ 201491 h 81"/>
                <a:gd name="T36" fmla="*/ 116646 w 107"/>
                <a:gd name="T37" fmla="*/ 187289 h 81"/>
                <a:gd name="T38" fmla="*/ 160478 w 107"/>
                <a:gd name="T39" fmla="*/ 159204 h 81"/>
                <a:gd name="T40" fmla="*/ 216331 w 107"/>
                <a:gd name="T41" fmla="*/ 119571 h 81"/>
                <a:gd name="T42" fmla="*/ 260320 w 107"/>
                <a:gd name="T43" fmla="*/ 98544 h 81"/>
                <a:gd name="T44" fmla="*/ 260320 w 107"/>
                <a:gd name="T45" fmla="*/ 64142 h 81"/>
                <a:gd name="T46" fmla="*/ 267611 w 107"/>
                <a:gd name="T47" fmla="*/ 42586 h 81"/>
                <a:gd name="T48" fmla="*/ 310699 w 107"/>
                <a:gd name="T49" fmla="*/ 14550 h 81"/>
                <a:gd name="T50" fmla="*/ 346759 w 107"/>
                <a:gd name="T51" fmla="*/ 0 h 81"/>
                <a:gd name="T52" fmla="*/ 361985 w 107"/>
                <a:gd name="T53" fmla="*/ 14550 h 81"/>
                <a:gd name="T54" fmla="*/ 361985 w 107"/>
                <a:gd name="T55" fmla="*/ 28741 h 81"/>
                <a:gd name="T56" fmla="*/ 346759 w 107"/>
                <a:gd name="T57" fmla="*/ 105736 h 81"/>
                <a:gd name="T58" fmla="*/ 346759 w 107"/>
                <a:gd name="T59" fmla="*/ 105736 h 81"/>
                <a:gd name="T60" fmla="*/ 369260 w 107"/>
                <a:gd name="T61" fmla="*/ 28741 h 81"/>
                <a:gd name="T62" fmla="*/ 354323 w 107"/>
                <a:gd name="T63" fmla="*/ 0 h 81"/>
                <a:gd name="T64" fmla="*/ 317956 w 107"/>
                <a:gd name="T65" fmla="*/ 7366 h 81"/>
                <a:gd name="T66" fmla="*/ 267611 w 107"/>
                <a:gd name="T67" fmla="*/ 28741 h 81"/>
                <a:gd name="T68" fmla="*/ 252686 w 107"/>
                <a:gd name="T69" fmla="*/ 64142 h 81"/>
                <a:gd name="T70" fmla="*/ 260320 w 107"/>
                <a:gd name="T71" fmla="*/ 91550 h 81"/>
                <a:gd name="T72" fmla="*/ 216331 w 107"/>
                <a:gd name="T73" fmla="*/ 119571 h 81"/>
                <a:gd name="T74" fmla="*/ 167920 w 107"/>
                <a:gd name="T75" fmla="*/ 152075 h 81"/>
                <a:gd name="T76" fmla="*/ 116646 w 107"/>
                <a:gd name="T77" fmla="*/ 180840 h 81"/>
                <a:gd name="T78" fmla="*/ 95872 w 107"/>
                <a:gd name="T79" fmla="*/ 201491 h 81"/>
                <a:gd name="T80" fmla="*/ 29714 w 107"/>
                <a:gd name="T81" fmla="*/ 214149 h 81"/>
                <a:gd name="T82" fmla="*/ 7569 w 107"/>
                <a:gd name="T83" fmla="*/ 236190 h 81"/>
                <a:gd name="T84" fmla="*/ 7569 w 107"/>
                <a:gd name="T85" fmla="*/ 256847 h 81"/>
                <a:gd name="T86" fmla="*/ 73798 w 107"/>
                <a:gd name="T87" fmla="*/ 278303 h 81"/>
                <a:gd name="T88" fmla="*/ 201398 w 107"/>
                <a:gd name="T89" fmla="*/ 271407 h 81"/>
                <a:gd name="T90" fmla="*/ 267611 w 107"/>
                <a:gd name="T91" fmla="*/ 278303 h 81"/>
                <a:gd name="T92" fmla="*/ 310699 w 107"/>
                <a:gd name="T93" fmla="*/ 292962 h 81"/>
                <a:gd name="T94" fmla="*/ 369260 w 107"/>
                <a:gd name="T95" fmla="*/ 335577 h 81"/>
                <a:gd name="T96" fmla="*/ 472829 w 107"/>
                <a:gd name="T97" fmla="*/ 437560 h 81"/>
                <a:gd name="T98" fmla="*/ 523143 w 107"/>
                <a:gd name="T99" fmla="*/ 459119 h 81"/>
                <a:gd name="T100" fmla="*/ 659183 w 107"/>
                <a:gd name="T101" fmla="*/ 430378 h 81"/>
                <a:gd name="T102" fmla="*/ 753327 w 107"/>
                <a:gd name="T103" fmla="*/ 419749 h 81"/>
                <a:gd name="T104" fmla="*/ 768292 w 107"/>
                <a:gd name="T105" fmla="*/ 459119 h 81"/>
                <a:gd name="T106" fmla="*/ 739301 w 107"/>
                <a:gd name="T107" fmla="*/ 480267 h 81"/>
                <a:gd name="T108" fmla="*/ 717204 w 107"/>
                <a:gd name="T109" fmla="*/ 507352 h 81"/>
                <a:gd name="T110" fmla="*/ 694338 w 107"/>
                <a:gd name="T111" fmla="*/ 529219 h 81"/>
                <a:gd name="T112" fmla="*/ 694338 w 107"/>
                <a:gd name="T113" fmla="*/ 557242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38"/>
            <p:cNvSpPr>
              <a:spLocks/>
            </p:cNvSpPr>
            <p:nvPr/>
          </p:nvSpPr>
          <p:spPr bwMode="auto">
            <a:xfrm>
              <a:off x="5436" y="2329"/>
              <a:ext cx="126" cy="314"/>
            </a:xfrm>
            <a:custGeom>
              <a:avLst/>
              <a:gdLst>
                <a:gd name="T0" fmla="*/ 108319 w 64"/>
                <a:gd name="T1" fmla="*/ 910549 h 159"/>
                <a:gd name="T2" fmla="*/ 119133 w 64"/>
                <a:gd name="T3" fmla="*/ 932144 h 159"/>
                <a:gd name="T4" fmla="*/ 119133 w 64"/>
                <a:gd name="T5" fmla="*/ 999590 h 159"/>
                <a:gd name="T6" fmla="*/ 192284 w 64"/>
                <a:gd name="T7" fmla="*/ 1069069 h 159"/>
                <a:gd name="T8" fmla="*/ 247582 w 64"/>
                <a:gd name="T9" fmla="*/ 1104235 h 159"/>
                <a:gd name="T10" fmla="*/ 301737 w 64"/>
                <a:gd name="T11" fmla="*/ 1104235 h 159"/>
                <a:gd name="T12" fmla="*/ 366493 w 64"/>
                <a:gd name="T13" fmla="*/ 1061952 h 159"/>
                <a:gd name="T14" fmla="*/ 427067 w 64"/>
                <a:gd name="T15" fmla="*/ 1014248 h 159"/>
                <a:gd name="T16" fmla="*/ 366493 w 64"/>
                <a:gd name="T17" fmla="*/ 985535 h 159"/>
                <a:gd name="T18" fmla="*/ 287936 w 64"/>
                <a:gd name="T19" fmla="*/ 946686 h 159"/>
                <a:gd name="T20" fmla="*/ 192284 w 64"/>
                <a:gd name="T21" fmla="*/ 862665 h 159"/>
                <a:gd name="T22" fmla="*/ 153263 w 64"/>
                <a:gd name="T23" fmla="*/ 791177 h 159"/>
                <a:gd name="T24" fmla="*/ 132997 w 64"/>
                <a:gd name="T25" fmla="*/ 729215 h 159"/>
                <a:gd name="T26" fmla="*/ 146253 w 64"/>
                <a:gd name="T27" fmla="*/ 674889 h 159"/>
                <a:gd name="T28" fmla="*/ 220224 w 64"/>
                <a:gd name="T29" fmla="*/ 562876 h 159"/>
                <a:gd name="T30" fmla="*/ 268376 w 64"/>
                <a:gd name="T31" fmla="*/ 458310 h 159"/>
                <a:gd name="T32" fmla="*/ 325194 w 64"/>
                <a:gd name="T33" fmla="*/ 320136 h 159"/>
                <a:gd name="T34" fmla="*/ 318687 w 64"/>
                <a:gd name="T35" fmla="*/ 270484 h 159"/>
                <a:gd name="T36" fmla="*/ 261838 w 64"/>
                <a:gd name="T37" fmla="*/ 158991 h 159"/>
                <a:gd name="T38" fmla="*/ 206473 w 64"/>
                <a:gd name="T39" fmla="*/ 90866 h 159"/>
                <a:gd name="T40" fmla="*/ 160012 w 64"/>
                <a:gd name="T41" fmla="*/ 49768 h 159"/>
                <a:gd name="T42" fmla="*/ 74287 w 64"/>
                <a:gd name="T43" fmla="*/ 7364 h 159"/>
                <a:gd name="T44" fmla="*/ 27946 w 64"/>
                <a:gd name="T45" fmla="*/ 7364 h 159"/>
                <a:gd name="T46" fmla="*/ 0 w 64"/>
                <a:gd name="T47" fmla="*/ 35119 h 159"/>
                <a:gd name="T48" fmla="*/ 0 w 64"/>
                <a:gd name="T49" fmla="*/ 83990 h 159"/>
                <a:gd name="T50" fmla="*/ 67554 w 64"/>
                <a:gd name="T51" fmla="*/ 158991 h 159"/>
                <a:gd name="T52" fmla="*/ 87570 w 64"/>
                <a:gd name="T53" fmla="*/ 165867 h 159"/>
                <a:gd name="T54" fmla="*/ 108319 w 64"/>
                <a:gd name="T55" fmla="*/ 194095 h 159"/>
                <a:gd name="T56" fmla="*/ 87570 w 64"/>
                <a:gd name="T57" fmla="*/ 158991 h 159"/>
                <a:gd name="T58" fmla="*/ 48028 w 64"/>
                <a:gd name="T59" fmla="*/ 158991 h 159"/>
                <a:gd name="T60" fmla="*/ 7210 w 64"/>
                <a:gd name="T61" fmla="*/ 76812 h 159"/>
                <a:gd name="T62" fmla="*/ 7210 w 64"/>
                <a:gd name="T63" fmla="*/ 35119 h 159"/>
                <a:gd name="T64" fmla="*/ 20969 w 64"/>
                <a:gd name="T65" fmla="*/ 14543 h 159"/>
                <a:gd name="T66" fmla="*/ 55019 w 64"/>
                <a:gd name="T67" fmla="*/ 7364 h 159"/>
                <a:gd name="T68" fmla="*/ 119133 w 64"/>
                <a:gd name="T69" fmla="*/ 35119 h 159"/>
                <a:gd name="T70" fmla="*/ 192284 w 64"/>
                <a:gd name="T71" fmla="*/ 83990 h 159"/>
                <a:gd name="T72" fmla="*/ 220224 w 64"/>
                <a:gd name="T73" fmla="*/ 119095 h 159"/>
                <a:gd name="T74" fmla="*/ 301737 w 64"/>
                <a:gd name="T75" fmla="*/ 248941 h 159"/>
                <a:gd name="T76" fmla="*/ 318687 w 64"/>
                <a:gd name="T77" fmla="*/ 306561 h 159"/>
                <a:gd name="T78" fmla="*/ 273741 w 64"/>
                <a:gd name="T79" fmla="*/ 422172 h 159"/>
                <a:gd name="T80" fmla="*/ 261838 w 64"/>
                <a:gd name="T81" fmla="*/ 499045 h 159"/>
                <a:gd name="T82" fmla="*/ 172403 w 64"/>
                <a:gd name="T83" fmla="*/ 612523 h 159"/>
                <a:gd name="T84" fmla="*/ 132997 w 64"/>
                <a:gd name="T85" fmla="*/ 699841 h 159"/>
                <a:gd name="T86" fmla="*/ 139043 w 64"/>
                <a:gd name="T87" fmla="*/ 769889 h 159"/>
                <a:gd name="T88" fmla="*/ 172403 w 64"/>
                <a:gd name="T89" fmla="*/ 841192 h 159"/>
                <a:gd name="T90" fmla="*/ 241288 w 64"/>
                <a:gd name="T91" fmla="*/ 917257 h 159"/>
                <a:gd name="T92" fmla="*/ 325194 w 64"/>
                <a:gd name="T93" fmla="*/ 978171 h 159"/>
                <a:gd name="T94" fmla="*/ 412776 w 64"/>
                <a:gd name="T95" fmla="*/ 1007008 h 159"/>
                <a:gd name="T96" fmla="*/ 419842 w 64"/>
                <a:gd name="T97" fmla="*/ 1014248 h 159"/>
                <a:gd name="T98" fmla="*/ 346644 w 64"/>
                <a:gd name="T99" fmla="*/ 1069069 h 159"/>
                <a:gd name="T100" fmla="*/ 287936 w 64"/>
                <a:gd name="T101" fmla="*/ 1104235 h 159"/>
                <a:gd name="T102" fmla="*/ 247582 w 64"/>
                <a:gd name="T103" fmla="*/ 1104235 h 159"/>
                <a:gd name="T104" fmla="*/ 192284 w 64"/>
                <a:gd name="T105" fmla="*/ 1069069 h 159"/>
                <a:gd name="T106" fmla="*/ 125756 w 64"/>
                <a:gd name="T107" fmla="*/ 999590 h 159"/>
                <a:gd name="T108" fmla="*/ 119133 w 64"/>
                <a:gd name="T109" fmla="*/ 939261 h 159"/>
                <a:gd name="T110" fmla="*/ 108319 w 64"/>
                <a:gd name="T111" fmla="*/ 910549 h 159"/>
                <a:gd name="T112" fmla="*/ 74287 w 64"/>
                <a:gd name="T113" fmla="*/ 890425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39"/>
            <p:cNvSpPr>
              <a:spLocks/>
            </p:cNvSpPr>
            <p:nvPr/>
          </p:nvSpPr>
          <p:spPr bwMode="auto">
            <a:xfrm>
              <a:off x="5432" y="2278"/>
              <a:ext cx="247" cy="138"/>
            </a:xfrm>
            <a:custGeom>
              <a:avLst/>
              <a:gdLst>
                <a:gd name="T0" fmla="*/ 120014 w 125"/>
                <a:gd name="T1" fmla="*/ 399952 h 70"/>
                <a:gd name="T2" fmla="*/ 98806 w 125"/>
                <a:gd name="T3" fmla="*/ 420920 h 70"/>
                <a:gd name="T4" fmla="*/ 71606 w 125"/>
                <a:gd name="T5" fmla="*/ 420920 h 70"/>
                <a:gd name="T6" fmla="*/ 36238 w 125"/>
                <a:gd name="T7" fmla="*/ 407066 h 70"/>
                <a:gd name="T8" fmla="*/ 21667 w 125"/>
                <a:gd name="T9" fmla="*/ 386826 h 70"/>
                <a:gd name="T10" fmla="*/ 28800 w 125"/>
                <a:gd name="T11" fmla="*/ 358007 h 70"/>
                <a:gd name="T12" fmla="*/ 42814 w 125"/>
                <a:gd name="T13" fmla="*/ 334202 h 70"/>
                <a:gd name="T14" fmla="*/ 14575 w 125"/>
                <a:gd name="T15" fmla="*/ 265835 h 70"/>
                <a:gd name="T16" fmla="*/ 7376 w 125"/>
                <a:gd name="T17" fmla="*/ 230673 h 70"/>
                <a:gd name="T18" fmla="*/ 7376 w 125"/>
                <a:gd name="T19" fmla="*/ 202874 h 70"/>
                <a:gd name="T20" fmla="*/ 21667 w 125"/>
                <a:gd name="T21" fmla="*/ 188863 h 70"/>
                <a:gd name="T22" fmla="*/ 84600 w 125"/>
                <a:gd name="T23" fmla="*/ 176348 h 70"/>
                <a:gd name="T24" fmla="*/ 152474 w 125"/>
                <a:gd name="T25" fmla="*/ 196216 h 70"/>
                <a:gd name="T26" fmla="*/ 251276 w 125"/>
                <a:gd name="T27" fmla="*/ 279267 h 70"/>
                <a:gd name="T28" fmla="*/ 315862 w 125"/>
                <a:gd name="T29" fmla="*/ 372330 h 70"/>
                <a:gd name="T30" fmla="*/ 371203 w 125"/>
                <a:gd name="T31" fmla="*/ 475483 h 70"/>
                <a:gd name="T32" fmla="*/ 413709 w 125"/>
                <a:gd name="T33" fmla="*/ 461101 h 70"/>
                <a:gd name="T34" fmla="*/ 503918 w 125"/>
                <a:gd name="T35" fmla="*/ 420920 h 70"/>
                <a:gd name="T36" fmla="*/ 489084 w 125"/>
                <a:gd name="T37" fmla="*/ 320363 h 70"/>
                <a:gd name="T38" fmla="*/ 468604 w 125"/>
                <a:gd name="T39" fmla="*/ 202874 h 70"/>
                <a:gd name="T40" fmla="*/ 482755 w 125"/>
                <a:gd name="T41" fmla="*/ 120448 h 70"/>
                <a:gd name="T42" fmla="*/ 530870 w 125"/>
                <a:gd name="T43" fmla="*/ 48594 h 70"/>
                <a:gd name="T44" fmla="*/ 587787 w 125"/>
                <a:gd name="T45" fmla="*/ 21209 h 70"/>
                <a:gd name="T46" fmla="*/ 660112 w 125"/>
                <a:gd name="T47" fmla="*/ 7265 h 70"/>
                <a:gd name="T48" fmla="*/ 740366 w 125"/>
                <a:gd name="T49" fmla="*/ 28235 h 70"/>
                <a:gd name="T50" fmla="*/ 769893 w 125"/>
                <a:gd name="T51" fmla="*/ 41812 h 70"/>
                <a:gd name="T52" fmla="*/ 812551 w 125"/>
                <a:gd name="T53" fmla="*/ 82429 h 70"/>
                <a:gd name="T54" fmla="*/ 847040 w 125"/>
                <a:gd name="T55" fmla="*/ 61097 h 70"/>
                <a:gd name="T56" fmla="*/ 860178 w 125"/>
                <a:gd name="T57" fmla="*/ 55663 h 70"/>
                <a:gd name="T58" fmla="*/ 817489 w 125"/>
                <a:gd name="T59" fmla="*/ 82429 h 70"/>
                <a:gd name="T60" fmla="*/ 790461 w 125"/>
                <a:gd name="T61" fmla="*/ 55663 h 70"/>
                <a:gd name="T62" fmla="*/ 755180 w 125"/>
                <a:gd name="T63" fmla="*/ 28235 h 70"/>
                <a:gd name="T64" fmla="*/ 679639 w 125"/>
                <a:gd name="T65" fmla="*/ 7265 h 70"/>
                <a:gd name="T66" fmla="*/ 595347 w 125"/>
                <a:gd name="T67" fmla="*/ 14322 h 70"/>
                <a:gd name="T68" fmla="*/ 523678 w 125"/>
                <a:gd name="T69" fmla="*/ 48594 h 70"/>
                <a:gd name="T70" fmla="*/ 482755 w 125"/>
                <a:gd name="T71" fmla="*/ 102907 h 70"/>
                <a:gd name="T72" fmla="*/ 468604 w 125"/>
                <a:gd name="T73" fmla="*/ 188863 h 70"/>
                <a:gd name="T74" fmla="*/ 482755 w 125"/>
                <a:gd name="T75" fmla="*/ 305968 h 70"/>
                <a:gd name="T76" fmla="*/ 510624 w 125"/>
                <a:gd name="T77" fmla="*/ 414331 h 70"/>
                <a:gd name="T78" fmla="*/ 428664 w 125"/>
                <a:gd name="T79" fmla="*/ 454755 h 70"/>
                <a:gd name="T80" fmla="*/ 371203 w 125"/>
                <a:gd name="T81" fmla="*/ 468126 h 70"/>
                <a:gd name="T82" fmla="*/ 343947 w 125"/>
                <a:gd name="T83" fmla="*/ 414331 h 70"/>
                <a:gd name="T84" fmla="*/ 265019 w 125"/>
                <a:gd name="T85" fmla="*/ 293646 h 70"/>
                <a:gd name="T86" fmla="*/ 195241 w 125"/>
                <a:gd name="T87" fmla="*/ 216337 h 70"/>
                <a:gd name="T88" fmla="*/ 105955 w 125"/>
                <a:gd name="T89" fmla="*/ 169523 h 70"/>
                <a:gd name="T90" fmla="*/ 28800 w 125"/>
                <a:gd name="T91" fmla="*/ 176348 h 70"/>
                <a:gd name="T92" fmla="*/ 0 w 125"/>
                <a:gd name="T93" fmla="*/ 202874 h 70"/>
                <a:gd name="T94" fmla="*/ 0 w 125"/>
                <a:gd name="T95" fmla="*/ 223599 h 70"/>
                <a:gd name="T96" fmla="*/ 7376 w 125"/>
                <a:gd name="T97" fmla="*/ 265835 h 70"/>
                <a:gd name="T98" fmla="*/ 36238 w 125"/>
                <a:gd name="T99" fmla="*/ 326940 h 70"/>
                <a:gd name="T100" fmla="*/ 36238 w 125"/>
                <a:gd name="T101" fmla="*/ 347657 h 70"/>
                <a:gd name="T102" fmla="*/ 14575 w 125"/>
                <a:gd name="T103" fmla="*/ 379593 h 70"/>
                <a:gd name="T104" fmla="*/ 28800 w 125"/>
                <a:gd name="T105" fmla="*/ 407066 h 70"/>
                <a:gd name="T106" fmla="*/ 64354 w 125"/>
                <a:gd name="T107" fmla="*/ 426493 h 70"/>
                <a:gd name="T108" fmla="*/ 91850 w 125"/>
                <a:gd name="T109" fmla="*/ 426493 h 70"/>
                <a:gd name="T110" fmla="*/ 127164 w 125"/>
                <a:gd name="T111" fmla="*/ 399952 h 70"/>
                <a:gd name="T112" fmla="*/ 127164 w 125"/>
                <a:gd name="T113" fmla="*/ 365272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40"/>
            <p:cNvSpPr>
              <a:spLocks/>
            </p:cNvSpPr>
            <p:nvPr/>
          </p:nvSpPr>
          <p:spPr bwMode="auto">
            <a:xfrm>
              <a:off x="5679" y="2258"/>
              <a:ext cx="237" cy="245"/>
            </a:xfrm>
            <a:custGeom>
              <a:avLst/>
              <a:gdLst>
                <a:gd name="T0" fmla="*/ 28728 w 120"/>
                <a:gd name="T1" fmla="*/ 119878 h 124"/>
                <a:gd name="T2" fmla="*/ 49796 w 120"/>
                <a:gd name="T3" fmla="*/ 127066 h 124"/>
                <a:gd name="T4" fmla="*/ 71284 w 120"/>
                <a:gd name="T5" fmla="*/ 152366 h 124"/>
                <a:gd name="T6" fmla="*/ 76928 w 120"/>
                <a:gd name="T7" fmla="*/ 202279 h 124"/>
                <a:gd name="T8" fmla="*/ 98347 w 120"/>
                <a:gd name="T9" fmla="*/ 236856 h 124"/>
                <a:gd name="T10" fmla="*/ 105593 w 120"/>
                <a:gd name="T11" fmla="*/ 264732 h 124"/>
                <a:gd name="T12" fmla="*/ 90990 w 120"/>
                <a:gd name="T13" fmla="*/ 293793 h 124"/>
                <a:gd name="T14" fmla="*/ 49796 w 120"/>
                <a:gd name="T15" fmla="*/ 315615 h 124"/>
                <a:gd name="T16" fmla="*/ 56738 w 120"/>
                <a:gd name="T17" fmla="*/ 435001 h 124"/>
                <a:gd name="T18" fmla="*/ 76928 w 120"/>
                <a:gd name="T19" fmla="*/ 637356 h 124"/>
                <a:gd name="T20" fmla="*/ 76928 w 120"/>
                <a:gd name="T21" fmla="*/ 768524 h 124"/>
                <a:gd name="T22" fmla="*/ 98347 w 120"/>
                <a:gd name="T23" fmla="*/ 852096 h 124"/>
                <a:gd name="T24" fmla="*/ 119239 w 120"/>
                <a:gd name="T25" fmla="*/ 845643 h 124"/>
                <a:gd name="T26" fmla="*/ 151933 w 120"/>
                <a:gd name="T27" fmla="*/ 845643 h 124"/>
                <a:gd name="T28" fmla="*/ 187054 w 120"/>
                <a:gd name="T29" fmla="*/ 530496 h 124"/>
                <a:gd name="T30" fmla="*/ 235497 w 120"/>
                <a:gd name="T31" fmla="*/ 308479 h 124"/>
                <a:gd name="T32" fmla="*/ 300068 w 120"/>
                <a:gd name="T33" fmla="*/ 173946 h 124"/>
                <a:gd name="T34" fmla="*/ 376613 w 120"/>
                <a:gd name="T35" fmla="*/ 77116 h 124"/>
                <a:gd name="T36" fmla="*/ 451169 w 120"/>
                <a:gd name="T37" fmla="*/ 28788 h 124"/>
                <a:gd name="T38" fmla="*/ 556517 w 120"/>
                <a:gd name="T39" fmla="*/ 7374 h 124"/>
                <a:gd name="T40" fmla="*/ 676197 w 120"/>
                <a:gd name="T41" fmla="*/ 14570 h 124"/>
                <a:gd name="T42" fmla="*/ 737054 w 120"/>
                <a:gd name="T43" fmla="*/ 56880 h 124"/>
                <a:gd name="T44" fmla="*/ 784525 w 120"/>
                <a:gd name="T45" fmla="*/ 127066 h 124"/>
                <a:gd name="T46" fmla="*/ 820587 w 120"/>
                <a:gd name="T47" fmla="*/ 229482 h 124"/>
                <a:gd name="T48" fmla="*/ 827205 w 120"/>
                <a:gd name="T49" fmla="*/ 357890 h 124"/>
                <a:gd name="T50" fmla="*/ 799164 w 120"/>
                <a:gd name="T51" fmla="*/ 474992 h 124"/>
                <a:gd name="T52" fmla="*/ 697264 w 120"/>
                <a:gd name="T53" fmla="*/ 652170 h 124"/>
                <a:gd name="T54" fmla="*/ 570568 w 120"/>
                <a:gd name="T55" fmla="*/ 768524 h 124"/>
                <a:gd name="T56" fmla="*/ 549153 w 120"/>
                <a:gd name="T57" fmla="*/ 789659 h 124"/>
                <a:gd name="T58" fmla="*/ 700961 w 120"/>
                <a:gd name="T59" fmla="*/ 652170 h 124"/>
                <a:gd name="T60" fmla="*/ 799164 w 120"/>
                <a:gd name="T61" fmla="*/ 474992 h 124"/>
                <a:gd name="T62" fmla="*/ 827205 w 120"/>
                <a:gd name="T63" fmla="*/ 357890 h 124"/>
                <a:gd name="T64" fmla="*/ 827205 w 120"/>
                <a:gd name="T65" fmla="*/ 222049 h 124"/>
                <a:gd name="T66" fmla="*/ 791858 w 120"/>
                <a:gd name="T67" fmla="*/ 127066 h 124"/>
                <a:gd name="T68" fmla="*/ 737054 w 120"/>
                <a:gd name="T69" fmla="*/ 49988 h 124"/>
                <a:gd name="T70" fmla="*/ 676197 w 120"/>
                <a:gd name="T71" fmla="*/ 14570 h 124"/>
                <a:gd name="T72" fmla="*/ 541727 w 120"/>
                <a:gd name="T73" fmla="*/ 0 h 124"/>
                <a:gd name="T74" fmla="*/ 429916 w 120"/>
                <a:gd name="T75" fmla="*/ 36220 h 124"/>
                <a:gd name="T76" fmla="*/ 376613 w 120"/>
                <a:gd name="T77" fmla="*/ 77116 h 124"/>
                <a:gd name="T78" fmla="*/ 292594 w 120"/>
                <a:gd name="T79" fmla="*/ 173946 h 124"/>
                <a:gd name="T80" fmla="*/ 228440 w 120"/>
                <a:gd name="T81" fmla="*/ 330078 h 124"/>
                <a:gd name="T82" fmla="*/ 173356 w 120"/>
                <a:gd name="T83" fmla="*/ 580478 h 124"/>
                <a:gd name="T84" fmla="*/ 144390 w 120"/>
                <a:gd name="T85" fmla="*/ 866838 h 124"/>
                <a:gd name="T86" fmla="*/ 119239 w 120"/>
                <a:gd name="T87" fmla="*/ 845643 h 124"/>
                <a:gd name="T88" fmla="*/ 98347 w 120"/>
                <a:gd name="T89" fmla="*/ 845643 h 124"/>
                <a:gd name="T90" fmla="*/ 90990 w 120"/>
                <a:gd name="T91" fmla="*/ 838918 h 124"/>
                <a:gd name="T92" fmla="*/ 84046 w 120"/>
                <a:gd name="T93" fmla="*/ 693267 h 124"/>
                <a:gd name="T94" fmla="*/ 71284 w 120"/>
                <a:gd name="T95" fmla="*/ 481472 h 124"/>
                <a:gd name="T96" fmla="*/ 36093 w 120"/>
                <a:gd name="T97" fmla="*/ 330078 h 124"/>
                <a:gd name="T98" fmla="*/ 71284 w 120"/>
                <a:gd name="T99" fmla="*/ 315615 h 124"/>
                <a:gd name="T100" fmla="*/ 105593 w 120"/>
                <a:gd name="T101" fmla="*/ 272229 h 124"/>
                <a:gd name="T102" fmla="*/ 105593 w 120"/>
                <a:gd name="T103" fmla="*/ 236856 h 124"/>
                <a:gd name="T104" fmla="*/ 84046 w 120"/>
                <a:gd name="T105" fmla="*/ 216620 h 124"/>
                <a:gd name="T106" fmla="*/ 71284 w 120"/>
                <a:gd name="T107" fmla="*/ 159740 h 124"/>
                <a:gd name="T108" fmla="*/ 56738 w 120"/>
                <a:gd name="T109" fmla="*/ 127066 h 124"/>
                <a:gd name="T110" fmla="*/ 36093 w 120"/>
                <a:gd name="T111" fmla="*/ 112384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41"/>
            <p:cNvSpPr>
              <a:spLocks/>
            </p:cNvSpPr>
            <p:nvPr/>
          </p:nvSpPr>
          <p:spPr bwMode="auto">
            <a:xfrm>
              <a:off x="5791" y="2483"/>
              <a:ext cx="121" cy="257"/>
            </a:xfrm>
            <a:custGeom>
              <a:avLst/>
              <a:gdLst>
                <a:gd name="T0" fmla="*/ 59449 w 61"/>
                <a:gd name="T1" fmla="*/ 36350 h 130"/>
                <a:gd name="T2" fmla="*/ 74558 w 61"/>
                <a:gd name="T3" fmla="*/ 50158 h 130"/>
                <a:gd name="T4" fmla="*/ 133037 w 61"/>
                <a:gd name="T5" fmla="*/ 42966 h 130"/>
                <a:gd name="T6" fmla="*/ 184989 w 61"/>
                <a:gd name="T7" fmla="*/ 57615 h 130"/>
                <a:gd name="T8" fmla="*/ 207342 w 61"/>
                <a:gd name="T9" fmla="*/ 84940 h 130"/>
                <a:gd name="T10" fmla="*/ 207342 w 61"/>
                <a:gd name="T11" fmla="*/ 149532 h 130"/>
                <a:gd name="T12" fmla="*/ 170624 w 61"/>
                <a:gd name="T13" fmla="*/ 196030 h 130"/>
                <a:gd name="T14" fmla="*/ 117923 w 61"/>
                <a:gd name="T15" fmla="*/ 217594 h 130"/>
                <a:gd name="T16" fmla="*/ 29970 w 61"/>
                <a:gd name="T17" fmla="*/ 225172 h 130"/>
                <a:gd name="T18" fmla="*/ 0 w 61"/>
                <a:gd name="T19" fmla="*/ 232383 h 130"/>
                <a:gd name="T20" fmla="*/ 177372 w 61"/>
                <a:gd name="T21" fmla="*/ 295613 h 130"/>
                <a:gd name="T22" fmla="*/ 249022 w 61"/>
                <a:gd name="T23" fmla="*/ 338953 h 130"/>
                <a:gd name="T24" fmla="*/ 300981 w 61"/>
                <a:gd name="T25" fmla="*/ 402183 h 130"/>
                <a:gd name="T26" fmla="*/ 338451 w 61"/>
                <a:gd name="T27" fmla="*/ 459403 h 130"/>
                <a:gd name="T28" fmla="*/ 374071 w 61"/>
                <a:gd name="T29" fmla="*/ 459403 h 130"/>
                <a:gd name="T30" fmla="*/ 411285 w 61"/>
                <a:gd name="T31" fmla="*/ 409636 h 130"/>
                <a:gd name="T32" fmla="*/ 433537 w 61"/>
                <a:gd name="T33" fmla="*/ 360213 h 130"/>
                <a:gd name="T34" fmla="*/ 441265 w 61"/>
                <a:gd name="T35" fmla="*/ 352740 h 130"/>
                <a:gd name="T36" fmla="*/ 426394 w 61"/>
                <a:gd name="T37" fmla="*/ 430167 h 130"/>
                <a:gd name="T38" fmla="*/ 381815 w 61"/>
                <a:gd name="T39" fmla="*/ 528244 h 130"/>
                <a:gd name="T40" fmla="*/ 351836 w 61"/>
                <a:gd name="T41" fmla="*/ 598213 h 130"/>
                <a:gd name="T42" fmla="*/ 338451 w 61"/>
                <a:gd name="T43" fmla="*/ 712113 h 130"/>
                <a:gd name="T44" fmla="*/ 300981 w 61"/>
                <a:gd name="T45" fmla="*/ 780390 h 130"/>
                <a:gd name="T46" fmla="*/ 285643 w 61"/>
                <a:gd name="T47" fmla="*/ 802613 h 130"/>
                <a:gd name="T48" fmla="*/ 308473 w 61"/>
                <a:gd name="T49" fmla="*/ 802613 h 130"/>
                <a:gd name="T50" fmla="*/ 323342 w 61"/>
                <a:gd name="T51" fmla="*/ 809819 h 130"/>
                <a:gd name="T52" fmla="*/ 351836 w 61"/>
                <a:gd name="T53" fmla="*/ 857801 h 130"/>
                <a:gd name="T54" fmla="*/ 374071 w 61"/>
                <a:gd name="T55" fmla="*/ 915416 h 130"/>
                <a:gd name="T56" fmla="*/ 359453 w 61"/>
                <a:gd name="T57" fmla="*/ 865274 h 130"/>
                <a:gd name="T58" fmla="*/ 323342 w 61"/>
                <a:gd name="T59" fmla="*/ 809819 h 130"/>
                <a:gd name="T60" fmla="*/ 300981 w 61"/>
                <a:gd name="T61" fmla="*/ 802613 h 130"/>
                <a:gd name="T62" fmla="*/ 293364 w 61"/>
                <a:gd name="T63" fmla="*/ 809819 h 130"/>
                <a:gd name="T64" fmla="*/ 300981 w 61"/>
                <a:gd name="T65" fmla="*/ 787847 h 130"/>
                <a:gd name="T66" fmla="*/ 338451 w 61"/>
                <a:gd name="T67" fmla="*/ 726964 h 130"/>
                <a:gd name="T68" fmla="*/ 351836 w 61"/>
                <a:gd name="T69" fmla="*/ 612344 h 130"/>
                <a:gd name="T70" fmla="*/ 374071 w 61"/>
                <a:gd name="T71" fmla="*/ 534918 h 130"/>
                <a:gd name="T72" fmla="*/ 426394 w 61"/>
                <a:gd name="T73" fmla="*/ 463051 h 130"/>
                <a:gd name="T74" fmla="*/ 448882 w 61"/>
                <a:gd name="T75" fmla="*/ 367725 h 130"/>
                <a:gd name="T76" fmla="*/ 426394 w 61"/>
                <a:gd name="T77" fmla="*/ 360213 h 130"/>
                <a:gd name="T78" fmla="*/ 396924 w 61"/>
                <a:gd name="T79" fmla="*/ 423894 h 130"/>
                <a:gd name="T80" fmla="*/ 359453 w 61"/>
                <a:gd name="T81" fmla="*/ 459403 h 130"/>
                <a:gd name="T82" fmla="*/ 338451 w 61"/>
                <a:gd name="T83" fmla="*/ 459403 h 130"/>
                <a:gd name="T84" fmla="*/ 316090 w 61"/>
                <a:gd name="T85" fmla="*/ 416500 h 130"/>
                <a:gd name="T86" fmla="*/ 256641 w 61"/>
                <a:gd name="T87" fmla="*/ 346468 h 130"/>
                <a:gd name="T88" fmla="*/ 200102 w 61"/>
                <a:gd name="T89" fmla="*/ 302598 h 130"/>
                <a:gd name="T90" fmla="*/ 0 w 61"/>
                <a:gd name="T91" fmla="*/ 237881 h 130"/>
                <a:gd name="T92" fmla="*/ 15109 w 61"/>
                <a:gd name="T93" fmla="*/ 232383 h 130"/>
                <a:gd name="T94" fmla="*/ 67068 w 61"/>
                <a:gd name="T95" fmla="*/ 225172 h 130"/>
                <a:gd name="T96" fmla="*/ 147894 w 61"/>
                <a:gd name="T97" fmla="*/ 210681 h 130"/>
                <a:gd name="T98" fmla="*/ 192485 w 61"/>
                <a:gd name="T99" fmla="*/ 182209 h 130"/>
                <a:gd name="T100" fmla="*/ 214959 w 61"/>
                <a:gd name="T101" fmla="*/ 106570 h 130"/>
                <a:gd name="T102" fmla="*/ 200102 w 61"/>
                <a:gd name="T103" fmla="*/ 64653 h 130"/>
                <a:gd name="T104" fmla="*/ 155511 w 61"/>
                <a:gd name="T105" fmla="*/ 42966 h 130"/>
                <a:gd name="T106" fmla="*/ 82177 w 61"/>
                <a:gd name="T107" fmla="*/ 42966 h 130"/>
                <a:gd name="T108" fmla="*/ 59449 w 61"/>
                <a:gd name="T109" fmla="*/ 42966 h 130"/>
                <a:gd name="T110" fmla="*/ 67068 w 61"/>
                <a:gd name="T111" fmla="*/ 36350 h 130"/>
                <a:gd name="T112" fmla="*/ 140654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42"/>
            <p:cNvSpPr>
              <a:spLocks/>
            </p:cNvSpPr>
            <p:nvPr/>
          </p:nvSpPr>
          <p:spPr bwMode="auto">
            <a:xfrm>
              <a:off x="5843" y="2740"/>
              <a:ext cx="106" cy="152"/>
            </a:xfrm>
            <a:custGeom>
              <a:avLst/>
              <a:gdLst>
                <a:gd name="T0" fmla="*/ 200332 w 54"/>
                <a:gd name="T1" fmla="*/ 49516 h 77"/>
                <a:gd name="T2" fmla="*/ 268308 w 54"/>
                <a:gd name="T3" fmla="*/ 125686 h 77"/>
                <a:gd name="T4" fmla="*/ 294690 w 54"/>
                <a:gd name="T5" fmla="*/ 165254 h 77"/>
                <a:gd name="T6" fmla="*/ 320273 w 54"/>
                <a:gd name="T7" fmla="*/ 205692 h 77"/>
                <a:gd name="T8" fmla="*/ 333531 w 54"/>
                <a:gd name="T9" fmla="*/ 255208 h 77"/>
                <a:gd name="T10" fmla="*/ 339712 w 54"/>
                <a:gd name="T11" fmla="*/ 311778 h 77"/>
                <a:gd name="T12" fmla="*/ 339712 w 54"/>
                <a:gd name="T13" fmla="*/ 367356 h 77"/>
                <a:gd name="T14" fmla="*/ 333531 w 54"/>
                <a:gd name="T15" fmla="*/ 398649 h 77"/>
                <a:gd name="T16" fmla="*/ 320273 w 54"/>
                <a:gd name="T17" fmla="*/ 427987 h 77"/>
                <a:gd name="T18" fmla="*/ 301564 w 54"/>
                <a:gd name="T19" fmla="*/ 442016 h 77"/>
                <a:gd name="T20" fmla="*/ 275125 w 54"/>
                <a:gd name="T21" fmla="*/ 455686 h 77"/>
                <a:gd name="T22" fmla="*/ 251318 w 54"/>
                <a:gd name="T23" fmla="*/ 463035 h 77"/>
                <a:gd name="T24" fmla="*/ 219818 w 54"/>
                <a:gd name="T25" fmla="*/ 455686 h 77"/>
                <a:gd name="T26" fmla="*/ 186962 w 54"/>
                <a:gd name="T27" fmla="*/ 442016 h 77"/>
                <a:gd name="T28" fmla="*/ 147032 w 54"/>
                <a:gd name="T29" fmla="*/ 413148 h 77"/>
                <a:gd name="T30" fmla="*/ 121731 w 54"/>
                <a:gd name="T31" fmla="*/ 395372 h 77"/>
                <a:gd name="T32" fmla="*/ 95245 w 54"/>
                <a:gd name="T33" fmla="*/ 367356 h 77"/>
                <a:gd name="T34" fmla="*/ 71401 w 54"/>
                <a:gd name="T35" fmla="*/ 333139 h 77"/>
                <a:gd name="T36" fmla="*/ 65223 w 54"/>
                <a:gd name="T37" fmla="*/ 338747 h 77"/>
                <a:gd name="T38" fmla="*/ 65223 w 54"/>
                <a:gd name="T39" fmla="*/ 398649 h 77"/>
                <a:gd name="T40" fmla="*/ 65223 w 54"/>
                <a:gd name="T41" fmla="*/ 463035 h 77"/>
                <a:gd name="T42" fmla="*/ 58408 w 54"/>
                <a:gd name="T43" fmla="*/ 482424 h 77"/>
                <a:gd name="T44" fmla="*/ 44913 w 54"/>
                <a:gd name="T45" fmla="*/ 497109 h 77"/>
                <a:gd name="T46" fmla="*/ 33227 w 54"/>
                <a:gd name="T47" fmla="*/ 511140 h 77"/>
                <a:gd name="T48" fmla="*/ 13493 w 54"/>
                <a:gd name="T49" fmla="*/ 524803 h 77"/>
                <a:gd name="T50" fmla="*/ 6874 w 54"/>
                <a:gd name="T51" fmla="*/ 532188 h 77"/>
                <a:gd name="T52" fmla="*/ 26486 w 54"/>
                <a:gd name="T53" fmla="*/ 524803 h 77"/>
                <a:gd name="T54" fmla="*/ 44913 w 54"/>
                <a:gd name="T55" fmla="*/ 511140 h 77"/>
                <a:gd name="T56" fmla="*/ 58408 w 54"/>
                <a:gd name="T57" fmla="*/ 489770 h 77"/>
                <a:gd name="T58" fmla="*/ 65223 w 54"/>
                <a:gd name="T59" fmla="*/ 469718 h 77"/>
                <a:gd name="T60" fmla="*/ 71401 w 54"/>
                <a:gd name="T61" fmla="*/ 427987 h 77"/>
                <a:gd name="T62" fmla="*/ 71401 w 54"/>
                <a:gd name="T63" fmla="*/ 367356 h 77"/>
                <a:gd name="T64" fmla="*/ 65223 w 54"/>
                <a:gd name="T65" fmla="*/ 326216 h 77"/>
                <a:gd name="T66" fmla="*/ 78263 w 54"/>
                <a:gd name="T67" fmla="*/ 338747 h 77"/>
                <a:gd name="T68" fmla="*/ 95245 w 54"/>
                <a:gd name="T69" fmla="*/ 374749 h 77"/>
                <a:gd name="T70" fmla="*/ 128030 w 54"/>
                <a:gd name="T71" fmla="*/ 406041 h 77"/>
                <a:gd name="T72" fmla="*/ 153627 w 54"/>
                <a:gd name="T73" fmla="*/ 427987 h 77"/>
                <a:gd name="T74" fmla="*/ 193729 w 54"/>
                <a:gd name="T75" fmla="*/ 448286 h 77"/>
                <a:gd name="T76" fmla="*/ 219818 w 54"/>
                <a:gd name="T77" fmla="*/ 463035 h 77"/>
                <a:gd name="T78" fmla="*/ 258432 w 54"/>
                <a:gd name="T79" fmla="*/ 463035 h 77"/>
                <a:gd name="T80" fmla="*/ 288618 w 54"/>
                <a:gd name="T81" fmla="*/ 455686 h 77"/>
                <a:gd name="T82" fmla="*/ 308586 w 54"/>
                <a:gd name="T83" fmla="*/ 448286 h 77"/>
                <a:gd name="T84" fmla="*/ 333531 w 54"/>
                <a:gd name="T85" fmla="*/ 427987 h 77"/>
                <a:gd name="T86" fmla="*/ 346594 w 54"/>
                <a:gd name="T87" fmla="*/ 395372 h 77"/>
                <a:gd name="T88" fmla="*/ 346594 w 54"/>
                <a:gd name="T89" fmla="*/ 338747 h 77"/>
                <a:gd name="T90" fmla="*/ 339712 w 54"/>
                <a:gd name="T91" fmla="*/ 276703 h 77"/>
                <a:gd name="T92" fmla="*/ 327116 w 54"/>
                <a:gd name="T93" fmla="*/ 227092 h 77"/>
                <a:gd name="T94" fmla="*/ 313220 w 54"/>
                <a:gd name="T95" fmla="*/ 186095 h 77"/>
                <a:gd name="T96" fmla="*/ 282201 w 54"/>
                <a:gd name="T97" fmla="*/ 136571 h 77"/>
                <a:gd name="T98" fmla="*/ 258432 w 54"/>
                <a:gd name="T99" fmla="*/ 97746 h 77"/>
                <a:gd name="T100" fmla="*/ 173061 w 54"/>
                <a:gd name="T101" fmla="*/ 21483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43"/>
            <p:cNvSpPr>
              <a:spLocks/>
            </p:cNvSpPr>
            <p:nvPr/>
          </p:nvSpPr>
          <p:spPr bwMode="auto">
            <a:xfrm>
              <a:off x="5851" y="2798"/>
              <a:ext cx="12" cy="21"/>
            </a:xfrm>
            <a:custGeom>
              <a:avLst/>
              <a:gdLst>
                <a:gd name="T0" fmla="*/ 40960 w 6"/>
                <a:gd name="T1" fmla="*/ 48892 h 11"/>
                <a:gd name="T2" fmla="*/ 49152 w 6"/>
                <a:gd name="T3" fmla="*/ 44461 h 11"/>
                <a:gd name="T4" fmla="*/ 49152 w 6"/>
                <a:gd name="T5" fmla="*/ 35291 h 11"/>
                <a:gd name="T6" fmla="*/ 49152 w 6"/>
                <a:gd name="T7" fmla="*/ 25610 h 11"/>
                <a:gd name="T8" fmla="*/ 49152 w 6"/>
                <a:gd name="T9" fmla="*/ 25610 h 11"/>
                <a:gd name="T10" fmla="*/ 40960 w 6"/>
                <a:gd name="T11" fmla="*/ 23289 h 11"/>
                <a:gd name="T12" fmla="*/ 24576 w 6"/>
                <a:gd name="T13" fmla="*/ 9683 h 11"/>
                <a:gd name="T14" fmla="*/ 24576 w 6"/>
                <a:gd name="T15" fmla="*/ 5072 h 11"/>
                <a:gd name="T16" fmla="*/ 8192 w 6"/>
                <a:gd name="T17" fmla="*/ 0 h 11"/>
                <a:gd name="T18" fmla="*/ 0 w 6"/>
                <a:gd name="T19" fmla="*/ 0 h 11"/>
                <a:gd name="T20" fmla="*/ 0 w 6"/>
                <a:gd name="T21" fmla="*/ 5072 h 11"/>
                <a:gd name="T22" fmla="*/ 0 w 6"/>
                <a:gd name="T23" fmla="*/ 9683 h 11"/>
                <a:gd name="T24" fmla="*/ 8192 w 6"/>
                <a:gd name="T25" fmla="*/ 18486 h 11"/>
                <a:gd name="T26" fmla="*/ 8192 w 6"/>
                <a:gd name="T27" fmla="*/ 23289 h 11"/>
                <a:gd name="T28" fmla="*/ 24576 w 6"/>
                <a:gd name="T29" fmla="*/ 35291 h 11"/>
                <a:gd name="T30" fmla="*/ 24576 w 6"/>
                <a:gd name="T31" fmla="*/ 39028 h 11"/>
                <a:gd name="T32" fmla="*/ 32768 w 6"/>
                <a:gd name="T33" fmla="*/ 48892 h 11"/>
                <a:gd name="T34" fmla="*/ 32768 w 6"/>
                <a:gd name="T35" fmla="*/ 48892 h 11"/>
                <a:gd name="T36" fmla="*/ 32768 w 6"/>
                <a:gd name="T37" fmla="*/ 44461 h 11"/>
                <a:gd name="T38" fmla="*/ 32768 w 6"/>
                <a:gd name="T39" fmla="*/ 44461 h 11"/>
                <a:gd name="T40" fmla="*/ 24576 w 6"/>
                <a:gd name="T41" fmla="*/ 35291 h 11"/>
                <a:gd name="T42" fmla="*/ 24576 w 6"/>
                <a:gd name="T43" fmla="*/ 25610 h 11"/>
                <a:gd name="T44" fmla="*/ 16384 w 6"/>
                <a:gd name="T45" fmla="*/ 23289 h 11"/>
                <a:gd name="T46" fmla="*/ 8192 w 6"/>
                <a:gd name="T47" fmla="*/ 13415 h 11"/>
                <a:gd name="T48" fmla="*/ 8192 w 6"/>
                <a:gd name="T49" fmla="*/ 9683 h 11"/>
                <a:gd name="T50" fmla="*/ 8192 w 6"/>
                <a:gd name="T51" fmla="*/ 5072 h 11"/>
                <a:gd name="T52" fmla="*/ 8192 w 6"/>
                <a:gd name="T53" fmla="*/ 5072 h 11"/>
                <a:gd name="T54" fmla="*/ 8192 w 6"/>
                <a:gd name="T55" fmla="*/ 5072 h 11"/>
                <a:gd name="T56" fmla="*/ 8192 w 6"/>
                <a:gd name="T57" fmla="*/ 0 h 11"/>
                <a:gd name="T58" fmla="*/ 8192 w 6"/>
                <a:gd name="T59" fmla="*/ 0 h 11"/>
                <a:gd name="T60" fmla="*/ 16384 w 6"/>
                <a:gd name="T61" fmla="*/ 5072 h 11"/>
                <a:gd name="T62" fmla="*/ 24576 w 6"/>
                <a:gd name="T63" fmla="*/ 9683 h 11"/>
                <a:gd name="T64" fmla="*/ 40960 w 6"/>
                <a:gd name="T65" fmla="*/ 23289 h 11"/>
                <a:gd name="T66" fmla="*/ 40960 w 6"/>
                <a:gd name="T67" fmla="*/ 25610 h 11"/>
                <a:gd name="T68" fmla="*/ 40960 w 6"/>
                <a:gd name="T69" fmla="*/ 25610 h 11"/>
                <a:gd name="T70" fmla="*/ 49152 w 6"/>
                <a:gd name="T71" fmla="*/ 31046 h 11"/>
                <a:gd name="T72" fmla="*/ 49152 w 6"/>
                <a:gd name="T73" fmla="*/ 39028 h 11"/>
                <a:gd name="T74" fmla="*/ 40960 w 6"/>
                <a:gd name="T75" fmla="*/ 39028 h 11"/>
                <a:gd name="T76" fmla="*/ 40960 w 6"/>
                <a:gd name="T77" fmla="*/ 44461 h 11"/>
                <a:gd name="T78" fmla="*/ 40960 w 6"/>
                <a:gd name="T79" fmla="*/ 48892 h 11"/>
                <a:gd name="T80" fmla="*/ 40960 w 6"/>
                <a:gd name="T81" fmla="*/ 48892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44"/>
            <p:cNvSpPr>
              <a:spLocks/>
            </p:cNvSpPr>
            <p:nvPr/>
          </p:nvSpPr>
          <p:spPr bwMode="auto">
            <a:xfrm>
              <a:off x="5752" y="2770"/>
              <a:ext cx="16" cy="14"/>
            </a:xfrm>
            <a:custGeom>
              <a:avLst/>
              <a:gdLst>
                <a:gd name="T0" fmla="*/ 57344 w 8"/>
                <a:gd name="T1" fmla="*/ 57344 h 7"/>
                <a:gd name="T2" fmla="*/ 57344 w 8"/>
                <a:gd name="T3" fmla="*/ 49152 h 7"/>
                <a:gd name="T4" fmla="*/ 57344 w 8"/>
                <a:gd name="T5" fmla="*/ 32768 h 7"/>
                <a:gd name="T6" fmla="*/ 57344 w 8"/>
                <a:gd name="T7" fmla="*/ 32768 h 7"/>
                <a:gd name="T8" fmla="*/ 57344 w 8"/>
                <a:gd name="T9" fmla="*/ 16384 h 7"/>
                <a:gd name="T10" fmla="*/ 65536 w 8"/>
                <a:gd name="T11" fmla="*/ 0 h 7"/>
                <a:gd name="T12" fmla="*/ 49152 w 8"/>
                <a:gd name="T13" fmla="*/ 0 h 7"/>
                <a:gd name="T14" fmla="*/ 49152 w 8"/>
                <a:gd name="T15" fmla="*/ 0 h 7"/>
                <a:gd name="T16" fmla="*/ 40960 w 8"/>
                <a:gd name="T17" fmla="*/ 0 h 7"/>
                <a:gd name="T18" fmla="*/ 24576 w 8"/>
                <a:gd name="T19" fmla="*/ 0 h 7"/>
                <a:gd name="T20" fmla="*/ 0 w 8"/>
                <a:gd name="T21" fmla="*/ 16384 h 7"/>
                <a:gd name="T22" fmla="*/ 0 w 8"/>
                <a:gd name="T23" fmla="*/ 32768 h 7"/>
                <a:gd name="T24" fmla="*/ 8192 w 8"/>
                <a:gd name="T25" fmla="*/ 40960 h 7"/>
                <a:gd name="T26" fmla="*/ 8192 w 8"/>
                <a:gd name="T27" fmla="*/ 49152 h 7"/>
                <a:gd name="T28" fmla="*/ 8192 w 8"/>
                <a:gd name="T29" fmla="*/ 49152 h 7"/>
                <a:gd name="T30" fmla="*/ 16384 w 8"/>
                <a:gd name="T31" fmla="*/ 57344 h 7"/>
                <a:gd name="T32" fmla="*/ 32768 w 8"/>
                <a:gd name="T33" fmla="*/ 57344 h 7"/>
                <a:gd name="T34" fmla="*/ 40960 w 8"/>
                <a:gd name="T35" fmla="*/ 57344 h 7"/>
                <a:gd name="T36" fmla="*/ 32768 w 8"/>
                <a:gd name="T37" fmla="*/ 57344 h 7"/>
                <a:gd name="T38" fmla="*/ 24576 w 8"/>
                <a:gd name="T39" fmla="*/ 49152 h 7"/>
                <a:gd name="T40" fmla="*/ 16384 w 8"/>
                <a:gd name="T41" fmla="*/ 49152 h 7"/>
                <a:gd name="T42" fmla="*/ 16384 w 8"/>
                <a:gd name="T43" fmla="*/ 49152 h 7"/>
                <a:gd name="T44" fmla="*/ 16384 w 8"/>
                <a:gd name="T45" fmla="*/ 40960 h 7"/>
                <a:gd name="T46" fmla="*/ 8192 w 8"/>
                <a:gd name="T47" fmla="*/ 40960 h 7"/>
                <a:gd name="T48" fmla="*/ 8192 w 8"/>
                <a:gd name="T49" fmla="*/ 32768 h 7"/>
                <a:gd name="T50" fmla="*/ 8192 w 8"/>
                <a:gd name="T51" fmla="*/ 24576 h 7"/>
                <a:gd name="T52" fmla="*/ 0 w 8"/>
                <a:gd name="T53" fmla="*/ 8192 h 7"/>
                <a:gd name="T54" fmla="*/ 24576 w 8"/>
                <a:gd name="T55" fmla="*/ 8192 h 7"/>
                <a:gd name="T56" fmla="*/ 40960 w 8"/>
                <a:gd name="T57" fmla="*/ 8192 h 7"/>
                <a:gd name="T58" fmla="*/ 49152 w 8"/>
                <a:gd name="T59" fmla="*/ 8192 h 7"/>
                <a:gd name="T60" fmla="*/ 49152 w 8"/>
                <a:gd name="T61" fmla="*/ 8192 h 7"/>
                <a:gd name="T62" fmla="*/ 65536 w 8"/>
                <a:gd name="T63" fmla="*/ 8192 h 7"/>
                <a:gd name="T64" fmla="*/ 57344 w 8"/>
                <a:gd name="T65" fmla="*/ 8192 h 7"/>
                <a:gd name="T66" fmla="*/ 57344 w 8"/>
                <a:gd name="T67" fmla="*/ 16384 h 7"/>
                <a:gd name="T68" fmla="*/ 49152 w 8"/>
                <a:gd name="T69" fmla="*/ 32768 h 7"/>
                <a:gd name="T70" fmla="*/ 49152 w 8"/>
                <a:gd name="T71" fmla="*/ 40960 h 7"/>
                <a:gd name="T72" fmla="*/ 49152 w 8"/>
                <a:gd name="T73" fmla="*/ 49152 h 7"/>
                <a:gd name="T74" fmla="*/ 57344 w 8"/>
                <a:gd name="T75" fmla="*/ 57344 h 7"/>
                <a:gd name="T76" fmla="*/ 40960 w 8"/>
                <a:gd name="T77" fmla="*/ 57344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45"/>
            <p:cNvSpPr>
              <a:spLocks/>
            </p:cNvSpPr>
            <p:nvPr/>
          </p:nvSpPr>
          <p:spPr bwMode="auto">
            <a:xfrm>
              <a:off x="5815" y="2754"/>
              <a:ext cx="6" cy="10"/>
            </a:xfrm>
            <a:custGeom>
              <a:avLst/>
              <a:gdLst>
                <a:gd name="T0" fmla="*/ 16384 w 3"/>
                <a:gd name="T1" fmla="*/ 40960 h 5"/>
                <a:gd name="T2" fmla="*/ 16384 w 3"/>
                <a:gd name="T3" fmla="*/ 40960 h 5"/>
                <a:gd name="T4" fmla="*/ 16384 w 3"/>
                <a:gd name="T5" fmla="*/ 40960 h 5"/>
                <a:gd name="T6" fmla="*/ 16384 w 3"/>
                <a:gd name="T7" fmla="*/ 40960 h 5"/>
                <a:gd name="T8" fmla="*/ 24576 w 3"/>
                <a:gd name="T9" fmla="*/ 40960 h 5"/>
                <a:gd name="T10" fmla="*/ 24576 w 3"/>
                <a:gd name="T11" fmla="*/ 16384 h 5"/>
                <a:gd name="T12" fmla="*/ 24576 w 3"/>
                <a:gd name="T13" fmla="*/ 16384 h 5"/>
                <a:gd name="T14" fmla="*/ 24576 w 3"/>
                <a:gd name="T15" fmla="*/ 0 h 5"/>
                <a:gd name="T16" fmla="*/ 16384 w 3"/>
                <a:gd name="T17" fmla="*/ 0 h 5"/>
                <a:gd name="T18" fmla="*/ 16384 w 3"/>
                <a:gd name="T19" fmla="*/ 8192 h 5"/>
                <a:gd name="T20" fmla="*/ 16384 w 3"/>
                <a:gd name="T21" fmla="*/ 8192 h 5"/>
                <a:gd name="T22" fmla="*/ 0 w 3"/>
                <a:gd name="T23" fmla="*/ 16384 h 5"/>
                <a:gd name="T24" fmla="*/ 0 w 3"/>
                <a:gd name="T25" fmla="*/ 16384 h 5"/>
                <a:gd name="T26" fmla="*/ 0 w 3"/>
                <a:gd name="T27" fmla="*/ 16384 h 5"/>
                <a:gd name="T28" fmla="*/ 0 w 3"/>
                <a:gd name="T29" fmla="*/ 16384 h 5"/>
                <a:gd name="T30" fmla="*/ 8192 w 3"/>
                <a:gd name="T31" fmla="*/ 24576 h 5"/>
                <a:gd name="T32" fmla="*/ 8192 w 3"/>
                <a:gd name="T33" fmla="*/ 24576 h 5"/>
                <a:gd name="T34" fmla="*/ 8192 w 3"/>
                <a:gd name="T35" fmla="*/ 32768 h 5"/>
                <a:gd name="T36" fmla="*/ 16384 w 3"/>
                <a:gd name="T37" fmla="*/ 40960 h 5"/>
                <a:gd name="T38" fmla="*/ 16384 w 3"/>
                <a:gd name="T39" fmla="*/ 32768 h 5"/>
                <a:gd name="T40" fmla="*/ 16384 w 3"/>
                <a:gd name="T41" fmla="*/ 32768 h 5"/>
                <a:gd name="T42" fmla="*/ 8192 w 3"/>
                <a:gd name="T43" fmla="*/ 24576 h 5"/>
                <a:gd name="T44" fmla="*/ 8192 w 3"/>
                <a:gd name="T45" fmla="*/ 24576 h 5"/>
                <a:gd name="T46" fmla="*/ 8192 w 3"/>
                <a:gd name="T47" fmla="*/ 16384 h 5"/>
                <a:gd name="T48" fmla="*/ 8192 w 3"/>
                <a:gd name="T49" fmla="*/ 16384 h 5"/>
                <a:gd name="T50" fmla="*/ 8192 w 3"/>
                <a:gd name="T51" fmla="*/ 16384 h 5"/>
                <a:gd name="T52" fmla="*/ 8192 w 3"/>
                <a:gd name="T53" fmla="*/ 16384 h 5"/>
                <a:gd name="T54" fmla="*/ 8192 w 3"/>
                <a:gd name="T55" fmla="*/ 16384 h 5"/>
                <a:gd name="T56" fmla="*/ 8192 w 3"/>
                <a:gd name="T57" fmla="*/ 16384 h 5"/>
                <a:gd name="T58" fmla="*/ 16384 w 3"/>
                <a:gd name="T59" fmla="*/ 8192 h 5"/>
                <a:gd name="T60" fmla="*/ 16384 w 3"/>
                <a:gd name="T61" fmla="*/ 8192 h 5"/>
                <a:gd name="T62" fmla="*/ 16384 w 3"/>
                <a:gd name="T63" fmla="*/ 8192 h 5"/>
                <a:gd name="T64" fmla="*/ 16384 w 3"/>
                <a:gd name="T65" fmla="*/ 8192 h 5"/>
                <a:gd name="T66" fmla="*/ 24576 w 3"/>
                <a:gd name="T67" fmla="*/ 8192 h 5"/>
                <a:gd name="T68" fmla="*/ 24576 w 3"/>
                <a:gd name="T69" fmla="*/ 0 h 5"/>
                <a:gd name="T70" fmla="*/ 24576 w 3"/>
                <a:gd name="T71" fmla="*/ 8192 h 5"/>
                <a:gd name="T72" fmla="*/ 16384 w 3"/>
                <a:gd name="T73" fmla="*/ 16384 h 5"/>
                <a:gd name="T74" fmla="*/ 16384 w 3"/>
                <a:gd name="T75" fmla="*/ 32768 h 5"/>
                <a:gd name="T76" fmla="*/ 16384 w 3"/>
                <a:gd name="T77" fmla="*/ 32768 h 5"/>
                <a:gd name="T78" fmla="*/ 16384 w 3"/>
                <a:gd name="T79" fmla="*/ 32768 h 5"/>
                <a:gd name="T80" fmla="*/ 16384 w 3"/>
                <a:gd name="T81" fmla="*/ 32768 h 5"/>
                <a:gd name="T82" fmla="*/ 16384 w 3"/>
                <a:gd name="T83" fmla="*/ 32768 h 5"/>
                <a:gd name="T84" fmla="*/ 16384 w 3"/>
                <a:gd name="T85" fmla="*/ 32768 h 5"/>
                <a:gd name="T86" fmla="*/ 16384 w 3"/>
                <a:gd name="T87" fmla="*/ 32768 h 5"/>
                <a:gd name="T88" fmla="*/ 16384 w 3"/>
                <a:gd name="T89" fmla="*/ 32768 h 5"/>
                <a:gd name="T90" fmla="*/ 16384 w 3"/>
                <a:gd name="T91" fmla="*/ 40960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46"/>
            <p:cNvSpPr>
              <a:spLocks/>
            </p:cNvSpPr>
            <p:nvPr/>
          </p:nvSpPr>
          <p:spPr bwMode="auto">
            <a:xfrm>
              <a:off x="5795" y="2837"/>
              <a:ext cx="66" cy="49"/>
            </a:xfrm>
            <a:custGeom>
              <a:avLst/>
              <a:gdLst>
                <a:gd name="T0" fmla="*/ 172032 w 33"/>
                <a:gd name="T1" fmla="*/ 156982 h 25"/>
                <a:gd name="T2" fmla="*/ 163840 w 33"/>
                <a:gd name="T3" fmla="*/ 150710 h 25"/>
                <a:gd name="T4" fmla="*/ 139264 w 33"/>
                <a:gd name="T5" fmla="*/ 150710 h 25"/>
                <a:gd name="T6" fmla="*/ 114688 w 33"/>
                <a:gd name="T7" fmla="*/ 137882 h 25"/>
                <a:gd name="T8" fmla="*/ 81920 w 33"/>
                <a:gd name="T9" fmla="*/ 124552 h 25"/>
                <a:gd name="T10" fmla="*/ 49152 w 33"/>
                <a:gd name="T11" fmla="*/ 106244 h 25"/>
                <a:gd name="T12" fmla="*/ 24576 w 33"/>
                <a:gd name="T13" fmla="*/ 87147 h 25"/>
                <a:gd name="T14" fmla="*/ 16384 w 33"/>
                <a:gd name="T15" fmla="*/ 80093 h 25"/>
                <a:gd name="T16" fmla="*/ 8192 w 33"/>
                <a:gd name="T17" fmla="*/ 70348 h 25"/>
                <a:gd name="T18" fmla="*/ 0 w 33"/>
                <a:gd name="T19" fmla="*/ 63547 h 25"/>
                <a:gd name="T20" fmla="*/ 0 w 33"/>
                <a:gd name="T21" fmla="*/ 51254 h 25"/>
                <a:gd name="T22" fmla="*/ 8192 w 33"/>
                <a:gd name="T23" fmla="*/ 44463 h 25"/>
                <a:gd name="T24" fmla="*/ 16384 w 33"/>
                <a:gd name="T25" fmla="*/ 44463 h 25"/>
                <a:gd name="T26" fmla="*/ 40960 w 33"/>
                <a:gd name="T27" fmla="*/ 32422 h 25"/>
                <a:gd name="T28" fmla="*/ 65536 w 33"/>
                <a:gd name="T29" fmla="*/ 26150 h 25"/>
                <a:gd name="T30" fmla="*/ 90112 w 33"/>
                <a:gd name="T31" fmla="*/ 13342 h 25"/>
                <a:gd name="T32" fmla="*/ 122880 w 33"/>
                <a:gd name="T33" fmla="*/ 6807 h 25"/>
                <a:gd name="T34" fmla="*/ 147456 w 33"/>
                <a:gd name="T35" fmla="*/ 6807 h 25"/>
                <a:gd name="T36" fmla="*/ 180224 w 33"/>
                <a:gd name="T37" fmla="*/ 0 h 25"/>
                <a:gd name="T38" fmla="*/ 212992 w 33"/>
                <a:gd name="T39" fmla="*/ 0 h 25"/>
                <a:gd name="T40" fmla="*/ 245760 w 33"/>
                <a:gd name="T41" fmla="*/ 6807 h 25"/>
                <a:gd name="T42" fmla="*/ 262144 w 33"/>
                <a:gd name="T43" fmla="*/ 20016 h 25"/>
                <a:gd name="T44" fmla="*/ 262144 w 33"/>
                <a:gd name="T45" fmla="*/ 44463 h 25"/>
                <a:gd name="T46" fmla="*/ 270336 w 33"/>
                <a:gd name="T47" fmla="*/ 63547 h 25"/>
                <a:gd name="T48" fmla="*/ 262144 w 33"/>
                <a:gd name="T49" fmla="*/ 87147 h 25"/>
                <a:gd name="T50" fmla="*/ 253952 w 33"/>
                <a:gd name="T51" fmla="*/ 112990 h 25"/>
                <a:gd name="T52" fmla="*/ 245760 w 33"/>
                <a:gd name="T53" fmla="*/ 124552 h 25"/>
                <a:gd name="T54" fmla="*/ 237568 w 33"/>
                <a:gd name="T55" fmla="*/ 137882 h 25"/>
                <a:gd name="T56" fmla="*/ 229376 w 33"/>
                <a:gd name="T57" fmla="*/ 143995 h 25"/>
                <a:gd name="T58" fmla="*/ 212992 w 33"/>
                <a:gd name="T59" fmla="*/ 150710 h 25"/>
                <a:gd name="T60" fmla="*/ 204800 w 33"/>
                <a:gd name="T61" fmla="*/ 150710 h 25"/>
                <a:gd name="T62" fmla="*/ 188416 w 33"/>
                <a:gd name="T63" fmla="*/ 156982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47"/>
            <p:cNvSpPr>
              <a:spLocks/>
            </p:cNvSpPr>
            <p:nvPr/>
          </p:nvSpPr>
          <p:spPr bwMode="auto">
            <a:xfrm>
              <a:off x="5864" y="2801"/>
              <a:ext cx="80" cy="66"/>
            </a:xfrm>
            <a:custGeom>
              <a:avLst/>
              <a:gdLst>
                <a:gd name="T0" fmla="*/ 204800 w 40"/>
                <a:gd name="T1" fmla="*/ 270336 h 33"/>
                <a:gd name="T2" fmla="*/ 180224 w 40"/>
                <a:gd name="T3" fmla="*/ 262144 h 33"/>
                <a:gd name="T4" fmla="*/ 147456 w 40"/>
                <a:gd name="T5" fmla="*/ 245760 h 33"/>
                <a:gd name="T6" fmla="*/ 106496 w 40"/>
                <a:gd name="T7" fmla="*/ 229376 h 33"/>
                <a:gd name="T8" fmla="*/ 73728 w 40"/>
                <a:gd name="T9" fmla="*/ 204800 h 33"/>
                <a:gd name="T10" fmla="*/ 49152 w 40"/>
                <a:gd name="T11" fmla="*/ 180224 h 33"/>
                <a:gd name="T12" fmla="*/ 24576 w 40"/>
                <a:gd name="T13" fmla="*/ 147456 h 33"/>
                <a:gd name="T14" fmla="*/ 16384 w 40"/>
                <a:gd name="T15" fmla="*/ 131072 h 33"/>
                <a:gd name="T16" fmla="*/ 8192 w 40"/>
                <a:gd name="T17" fmla="*/ 114688 h 33"/>
                <a:gd name="T18" fmla="*/ 8192 w 40"/>
                <a:gd name="T19" fmla="*/ 98304 h 33"/>
                <a:gd name="T20" fmla="*/ 0 w 40"/>
                <a:gd name="T21" fmla="*/ 81920 h 33"/>
                <a:gd name="T22" fmla="*/ 8192 w 40"/>
                <a:gd name="T23" fmla="*/ 73728 h 33"/>
                <a:gd name="T24" fmla="*/ 32768 w 40"/>
                <a:gd name="T25" fmla="*/ 57344 h 33"/>
                <a:gd name="T26" fmla="*/ 65536 w 40"/>
                <a:gd name="T27" fmla="*/ 40960 h 33"/>
                <a:gd name="T28" fmla="*/ 98304 w 40"/>
                <a:gd name="T29" fmla="*/ 24576 h 33"/>
                <a:gd name="T30" fmla="*/ 131072 w 40"/>
                <a:gd name="T31" fmla="*/ 8192 h 33"/>
                <a:gd name="T32" fmla="*/ 163840 w 40"/>
                <a:gd name="T33" fmla="*/ 0 h 33"/>
                <a:gd name="T34" fmla="*/ 188416 w 40"/>
                <a:gd name="T35" fmla="*/ 0 h 33"/>
                <a:gd name="T36" fmla="*/ 204800 w 40"/>
                <a:gd name="T37" fmla="*/ 0 h 33"/>
                <a:gd name="T38" fmla="*/ 212992 w 40"/>
                <a:gd name="T39" fmla="*/ 0 h 33"/>
                <a:gd name="T40" fmla="*/ 229376 w 40"/>
                <a:gd name="T41" fmla="*/ 8192 h 33"/>
                <a:gd name="T42" fmla="*/ 237568 w 40"/>
                <a:gd name="T43" fmla="*/ 8192 h 33"/>
                <a:gd name="T44" fmla="*/ 253952 w 40"/>
                <a:gd name="T45" fmla="*/ 8192 h 33"/>
                <a:gd name="T46" fmla="*/ 262144 w 40"/>
                <a:gd name="T47" fmla="*/ 8192 h 33"/>
                <a:gd name="T48" fmla="*/ 278528 w 40"/>
                <a:gd name="T49" fmla="*/ 24576 h 33"/>
                <a:gd name="T50" fmla="*/ 294912 w 40"/>
                <a:gd name="T51" fmla="*/ 32768 h 33"/>
                <a:gd name="T52" fmla="*/ 311296 w 40"/>
                <a:gd name="T53" fmla="*/ 40960 h 33"/>
                <a:gd name="T54" fmla="*/ 319488 w 40"/>
                <a:gd name="T55" fmla="*/ 57344 h 33"/>
                <a:gd name="T56" fmla="*/ 327680 w 40"/>
                <a:gd name="T57" fmla="*/ 73728 h 33"/>
                <a:gd name="T58" fmla="*/ 327680 w 40"/>
                <a:gd name="T59" fmla="*/ 106496 h 33"/>
                <a:gd name="T60" fmla="*/ 327680 w 40"/>
                <a:gd name="T61" fmla="*/ 147456 h 33"/>
                <a:gd name="T62" fmla="*/ 327680 w 40"/>
                <a:gd name="T63" fmla="*/ 196608 h 33"/>
                <a:gd name="T64" fmla="*/ 319488 w 40"/>
                <a:gd name="T65" fmla="*/ 212992 h 33"/>
                <a:gd name="T66" fmla="*/ 311296 w 40"/>
                <a:gd name="T67" fmla="*/ 229376 h 33"/>
                <a:gd name="T68" fmla="*/ 303104 w 40"/>
                <a:gd name="T69" fmla="*/ 245760 h 33"/>
                <a:gd name="T70" fmla="*/ 294912 w 40"/>
                <a:gd name="T71" fmla="*/ 253952 h 33"/>
                <a:gd name="T72" fmla="*/ 278528 w 40"/>
                <a:gd name="T73" fmla="*/ 262144 h 33"/>
                <a:gd name="T74" fmla="*/ 262144 w 40"/>
                <a:gd name="T75" fmla="*/ 262144 h 33"/>
                <a:gd name="T76" fmla="*/ 245760 w 40"/>
                <a:gd name="T77" fmla="*/ 270336 h 33"/>
                <a:gd name="T78" fmla="*/ 212992 w 40"/>
                <a:gd name="T79" fmla="*/ 270336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48"/>
            <p:cNvSpPr>
              <a:spLocks/>
            </p:cNvSpPr>
            <p:nvPr/>
          </p:nvSpPr>
          <p:spPr bwMode="auto">
            <a:xfrm>
              <a:off x="5795" y="2798"/>
              <a:ext cx="48" cy="47"/>
            </a:xfrm>
            <a:custGeom>
              <a:avLst/>
              <a:gdLst>
                <a:gd name="T0" fmla="*/ 24576 w 24"/>
                <a:gd name="T1" fmla="*/ 149495 h 24"/>
                <a:gd name="T2" fmla="*/ 16384 w 24"/>
                <a:gd name="T3" fmla="*/ 149495 h 24"/>
                <a:gd name="T4" fmla="*/ 8192 w 24"/>
                <a:gd name="T5" fmla="*/ 142825 h 24"/>
                <a:gd name="T6" fmla="*/ 8192 w 24"/>
                <a:gd name="T7" fmla="*/ 130020 h 24"/>
                <a:gd name="T8" fmla="*/ 0 w 24"/>
                <a:gd name="T9" fmla="*/ 123712 h 24"/>
                <a:gd name="T10" fmla="*/ 8192 w 24"/>
                <a:gd name="T11" fmla="*/ 111778 h 24"/>
                <a:gd name="T12" fmla="*/ 16384 w 24"/>
                <a:gd name="T13" fmla="*/ 111778 h 24"/>
                <a:gd name="T14" fmla="*/ 32768 w 24"/>
                <a:gd name="T15" fmla="*/ 111778 h 24"/>
                <a:gd name="T16" fmla="*/ 57344 w 24"/>
                <a:gd name="T17" fmla="*/ 111778 h 24"/>
                <a:gd name="T18" fmla="*/ 73728 w 24"/>
                <a:gd name="T19" fmla="*/ 105587 h 24"/>
                <a:gd name="T20" fmla="*/ 81920 w 24"/>
                <a:gd name="T21" fmla="*/ 105587 h 24"/>
                <a:gd name="T22" fmla="*/ 81920 w 24"/>
                <a:gd name="T23" fmla="*/ 98649 h 24"/>
                <a:gd name="T24" fmla="*/ 81920 w 24"/>
                <a:gd name="T25" fmla="*/ 86235 h 24"/>
                <a:gd name="T26" fmla="*/ 73728 w 24"/>
                <a:gd name="T27" fmla="*/ 76338 h 24"/>
                <a:gd name="T28" fmla="*/ 73728 w 24"/>
                <a:gd name="T29" fmla="*/ 69936 h 24"/>
                <a:gd name="T30" fmla="*/ 65536 w 24"/>
                <a:gd name="T31" fmla="*/ 69936 h 24"/>
                <a:gd name="T32" fmla="*/ 57344 w 24"/>
                <a:gd name="T33" fmla="*/ 69936 h 24"/>
                <a:gd name="T34" fmla="*/ 40960 w 24"/>
                <a:gd name="T35" fmla="*/ 69936 h 24"/>
                <a:gd name="T36" fmla="*/ 24576 w 24"/>
                <a:gd name="T37" fmla="*/ 76338 h 24"/>
                <a:gd name="T38" fmla="*/ 8192 w 24"/>
                <a:gd name="T39" fmla="*/ 76338 h 24"/>
                <a:gd name="T40" fmla="*/ 0 w 24"/>
                <a:gd name="T41" fmla="*/ 69936 h 24"/>
                <a:gd name="T42" fmla="*/ 0 w 24"/>
                <a:gd name="T43" fmla="*/ 69936 h 24"/>
                <a:gd name="T44" fmla="*/ 0 w 24"/>
                <a:gd name="T45" fmla="*/ 63172 h 24"/>
                <a:gd name="T46" fmla="*/ 16384 w 24"/>
                <a:gd name="T47" fmla="*/ 63172 h 24"/>
                <a:gd name="T48" fmla="*/ 32768 w 24"/>
                <a:gd name="T49" fmla="*/ 57078 h 24"/>
                <a:gd name="T50" fmla="*/ 40960 w 24"/>
                <a:gd name="T51" fmla="*/ 57078 h 24"/>
                <a:gd name="T52" fmla="*/ 49152 w 24"/>
                <a:gd name="T53" fmla="*/ 50374 h 24"/>
                <a:gd name="T54" fmla="*/ 57344 w 24"/>
                <a:gd name="T55" fmla="*/ 44035 h 24"/>
                <a:gd name="T56" fmla="*/ 57344 w 24"/>
                <a:gd name="T57" fmla="*/ 38981 h 24"/>
                <a:gd name="T58" fmla="*/ 57344 w 24"/>
                <a:gd name="T59" fmla="*/ 32258 h 24"/>
                <a:gd name="T60" fmla="*/ 57344 w 24"/>
                <a:gd name="T61" fmla="*/ 19905 h 24"/>
                <a:gd name="T62" fmla="*/ 65536 w 24"/>
                <a:gd name="T63" fmla="*/ 19905 h 24"/>
                <a:gd name="T64" fmla="*/ 81920 w 24"/>
                <a:gd name="T65" fmla="*/ 13135 h 24"/>
                <a:gd name="T66" fmla="*/ 106496 w 24"/>
                <a:gd name="T67" fmla="*/ 6707 h 24"/>
                <a:gd name="T68" fmla="*/ 131072 w 24"/>
                <a:gd name="T69" fmla="*/ 0 h 24"/>
                <a:gd name="T70" fmla="*/ 139264 w 24"/>
                <a:gd name="T71" fmla="*/ 0 h 24"/>
                <a:gd name="T72" fmla="*/ 147456 w 24"/>
                <a:gd name="T73" fmla="*/ 0 h 24"/>
                <a:gd name="T74" fmla="*/ 155648 w 24"/>
                <a:gd name="T75" fmla="*/ 13135 h 24"/>
                <a:gd name="T76" fmla="*/ 172032 w 24"/>
                <a:gd name="T77" fmla="*/ 38981 h 24"/>
                <a:gd name="T78" fmla="*/ 188416 w 24"/>
                <a:gd name="T79" fmla="*/ 63172 h 24"/>
                <a:gd name="T80" fmla="*/ 196608 w 24"/>
                <a:gd name="T81" fmla="*/ 76338 h 24"/>
                <a:gd name="T82" fmla="*/ 196608 w 24"/>
                <a:gd name="T83" fmla="*/ 92774 h 24"/>
                <a:gd name="T84" fmla="*/ 196608 w 24"/>
                <a:gd name="T85" fmla="*/ 105587 h 24"/>
                <a:gd name="T86" fmla="*/ 172032 w 24"/>
                <a:gd name="T87" fmla="*/ 111778 h 24"/>
                <a:gd name="T88" fmla="*/ 155648 w 24"/>
                <a:gd name="T89" fmla="*/ 111778 h 24"/>
                <a:gd name="T90" fmla="*/ 114688 w 24"/>
                <a:gd name="T91" fmla="*/ 123712 h 24"/>
                <a:gd name="T92" fmla="*/ 73728 w 24"/>
                <a:gd name="T93" fmla="*/ 136958 h 24"/>
                <a:gd name="T94" fmla="*/ 32768 w 24"/>
                <a:gd name="T95" fmla="*/ 149495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49"/>
            <p:cNvSpPr>
              <a:spLocks/>
            </p:cNvSpPr>
            <p:nvPr/>
          </p:nvSpPr>
          <p:spPr bwMode="auto">
            <a:xfrm>
              <a:off x="5839" y="2800"/>
              <a:ext cx="18" cy="33"/>
            </a:xfrm>
            <a:custGeom>
              <a:avLst/>
              <a:gdLst>
                <a:gd name="T0" fmla="*/ 73728 w 9"/>
                <a:gd name="T1" fmla="*/ 94322 h 17"/>
                <a:gd name="T2" fmla="*/ 57344 w 9"/>
                <a:gd name="T3" fmla="*/ 88061 h 17"/>
                <a:gd name="T4" fmla="*/ 49152 w 9"/>
                <a:gd name="T5" fmla="*/ 88061 h 17"/>
                <a:gd name="T6" fmla="*/ 40960 w 9"/>
                <a:gd name="T7" fmla="*/ 88061 h 17"/>
                <a:gd name="T8" fmla="*/ 40960 w 9"/>
                <a:gd name="T9" fmla="*/ 76671 h 17"/>
                <a:gd name="T10" fmla="*/ 32768 w 9"/>
                <a:gd name="T11" fmla="*/ 66184 h 17"/>
                <a:gd name="T12" fmla="*/ 32768 w 9"/>
                <a:gd name="T13" fmla="*/ 54854 h 17"/>
                <a:gd name="T14" fmla="*/ 24576 w 9"/>
                <a:gd name="T15" fmla="*/ 45365 h 17"/>
                <a:gd name="T16" fmla="*/ 24576 w 9"/>
                <a:gd name="T17" fmla="*/ 34095 h 17"/>
                <a:gd name="T18" fmla="*/ 16384 w 9"/>
                <a:gd name="T19" fmla="*/ 23370 h 17"/>
                <a:gd name="T20" fmla="*/ 8192 w 9"/>
                <a:gd name="T21" fmla="*/ 12039 h 17"/>
                <a:gd name="T22" fmla="*/ 0 w 9"/>
                <a:gd name="T23" fmla="*/ 0 h 17"/>
                <a:gd name="T24" fmla="*/ 8192 w 9"/>
                <a:gd name="T25" fmla="*/ 0 h 17"/>
                <a:gd name="T26" fmla="*/ 8192 w 9"/>
                <a:gd name="T27" fmla="*/ 0 h 17"/>
                <a:gd name="T28" fmla="*/ 8192 w 9"/>
                <a:gd name="T29" fmla="*/ 0 h 17"/>
                <a:gd name="T30" fmla="*/ 16384 w 9"/>
                <a:gd name="T31" fmla="*/ 0 h 17"/>
                <a:gd name="T32" fmla="*/ 16384 w 9"/>
                <a:gd name="T33" fmla="*/ 0 h 17"/>
                <a:gd name="T34" fmla="*/ 24576 w 9"/>
                <a:gd name="T35" fmla="*/ 0 h 17"/>
                <a:gd name="T36" fmla="*/ 24576 w 9"/>
                <a:gd name="T37" fmla="*/ 6202 h 17"/>
                <a:gd name="T38" fmla="*/ 32768 w 9"/>
                <a:gd name="T39" fmla="*/ 12039 h 17"/>
                <a:gd name="T40" fmla="*/ 40960 w 9"/>
                <a:gd name="T41" fmla="*/ 23370 h 17"/>
                <a:gd name="T42" fmla="*/ 49152 w 9"/>
                <a:gd name="T43" fmla="*/ 34095 h 17"/>
                <a:gd name="T44" fmla="*/ 57344 w 9"/>
                <a:gd name="T45" fmla="*/ 45365 h 17"/>
                <a:gd name="T46" fmla="*/ 65536 w 9"/>
                <a:gd name="T47" fmla="*/ 54854 h 17"/>
                <a:gd name="T48" fmla="*/ 65536 w 9"/>
                <a:gd name="T49" fmla="*/ 66184 h 17"/>
                <a:gd name="T50" fmla="*/ 73728 w 9"/>
                <a:gd name="T51" fmla="*/ 83111 h 17"/>
                <a:gd name="T52" fmla="*/ 73728 w 9"/>
                <a:gd name="T53" fmla="*/ 94322 h 17"/>
                <a:gd name="T54" fmla="*/ 73728 w 9"/>
                <a:gd name="T55" fmla="*/ 94322 h 17"/>
                <a:gd name="T56" fmla="*/ 73728 w 9"/>
                <a:gd name="T57" fmla="*/ 94322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50"/>
            <p:cNvSpPr>
              <a:spLocks/>
            </p:cNvSpPr>
            <p:nvPr/>
          </p:nvSpPr>
          <p:spPr bwMode="auto">
            <a:xfrm>
              <a:off x="5795" y="2823"/>
              <a:ext cx="16" cy="8"/>
            </a:xfrm>
            <a:custGeom>
              <a:avLst/>
              <a:gdLst>
                <a:gd name="T0" fmla="*/ 0 w 8"/>
                <a:gd name="T1" fmla="*/ 32768 h 4"/>
                <a:gd name="T2" fmla="*/ 0 w 8"/>
                <a:gd name="T3" fmla="*/ 8192 h 4"/>
                <a:gd name="T4" fmla="*/ 8192 w 8"/>
                <a:gd name="T5" fmla="*/ 8192 h 4"/>
                <a:gd name="T6" fmla="*/ 16384 w 8"/>
                <a:gd name="T7" fmla="*/ 8192 h 4"/>
                <a:gd name="T8" fmla="*/ 32768 w 8"/>
                <a:gd name="T9" fmla="*/ 0 h 4"/>
                <a:gd name="T10" fmla="*/ 40960 w 8"/>
                <a:gd name="T11" fmla="*/ 0 h 4"/>
                <a:gd name="T12" fmla="*/ 49152 w 8"/>
                <a:gd name="T13" fmla="*/ 0 h 4"/>
                <a:gd name="T14" fmla="*/ 57344 w 8"/>
                <a:gd name="T15" fmla="*/ 0 h 4"/>
                <a:gd name="T16" fmla="*/ 65536 w 8"/>
                <a:gd name="T17" fmla="*/ 0 h 4"/>
                <a:gd name="T18" fmla="*/ 65536 w 8"/>
                <a:gd name="T19" fmla="*/ 0 h 4"/>
                <a:gd name="T20" fmla="*/ 65536 w 8"/>
                <a:gd name="T21" fmla="*/ 8192 h 4"/>
                <a:gd name="T22" fmla="*/ 65536 w 8"/>
                <a:gd name="T23" fmla="*/ 16384 h 4"/>
                <a:gd name="T24" fmla="*/ 65536 w 8"/>
                <a:gd name="T25" fmla="*/ 24576 h 4"/>
                <a:gd name="T26" fmla="*/ 57344 w 8"/>
                <a:gd name="T27" fmla="*/ 24576 h 4"/>
                <a:gd name="T28" fmla="*/ 49152 w 8"/>
                <a:gd name="T29" fmla="*/ 24576 h 4"/>
                <a:gd name="T30" fmla="*/ 49152 w 8"/>
                <a:gd name="T31" fmla="*/ 24576 h 4"/>
                <a:gd name="T32" fmla="*/ 40960 w 8"/>
                <a:gd name="T33" fmla="*/ 24576 h 4"/>
                <a:gd name="T34" fmla="*/ 32768 w 8"/>
                <a:gd name="T35" fmla="*/ 24576 h 4"/>
                <a:gd name="T36" fmla="*/ 24576 w 8"/>
                <a:gd name="T37" fmla="*/ 24576 h 4"/>
                <a:gd name="T38" fmla="*/ 16384 w 8"/>
                <a:gd name="T39" fmla="*/ 24576 h 4"/>
                <a:gd name="T40" fmla="*/ 8192 w 8"/>
                <a:gd name="T41" fmla="*/ 32768 h 4"/>
                <a:gd name="T42" fmla="*/ 0 w 8"/>
                <a:gd name="T43" fmla="*/ 32768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51"/>
            <p:cNvSpPr>
              <a:spLocks/>
            </p:cNvSpPr>
            <p:nvPr/>
          </p:nvSpPr>
          <p:spPr bwMode="auto">
            <a:xfrm>
              <a:off x="5789" y="2805"/>
              <a:ext cx="18" cy="10"/>
            </a:xfrm>
            <a:custGeom>
              <a:avLst/>
              <a:gdLst>
                <a:gd name="T0" fmla="*/ 8192 w 9"/>
                <a:gd name="T1" fmla="*/ 40960 h 5"/>
                <a:gd name="T2" fmla="*/ 8192 w 9"/>
                <a:gd name="T3" fmla="*/ 32768 h 5"/>
                <a:gd name="T4" fmla="*/ 8192 w 9"/>
                <a:gd name="T5" fmla="*/ 32768 h 5"/>
                <a:gd name="T6" fmla="*/ 0 w 9"/>
                <a:gd name="T7" fmla="*/ 24576 h 5"/>
                <a:gd name="T8" fmla="*/ 0 w 9"/>
                <a:gd name="T9" fmla="*/ 24576 h 5"/>
                <a:gd name="T10" fmla="*/ 0 w 9"/>
                <a:gd name="T11" fmla="*/ 16384 h 5"/>
                <a:gd name="T12" fmla="*/ 8192 w 9"/>
                <a:gd name="T13" fmla="*/ 16384 h 5"/>
                <a:gd name="T14" fmla="*/ 8192 w 9"/>
                <a:gd name="T15" fmla="*/ 8192 h 5"/>
                <a:gd name="T16" fmla="*/ 16384 w 9"/>
                <a:gd name="T17" fmla="*/ 8192 h 5"/>
                <a:gd name="T18" fmla="*/ 16384 w 9"/>
                <a:gd name="T19" fmla="*/ 8192 h 5"/>
                <a:gd name="T20" fmla="*/ 24576 w 9"/>
                <a:gd name="T21" fmla="*/ 0 h 5"/>
                <a:gd name="T22" fmla="*/ 32768 w 9"/>
                <a:gd name="T23" fmla="*/ 0 h 5"/>
                <a:gd name="T24" fmla="*/ 40960 w 9"/>
                <a:gd name="T25" fmla="*/ 0 h 5"/>
                <a:gd name="T26" fmla="*/ 40960 w 9"/>
                <a:gd name="T27" fmla="*/ 0 h 5"/>
                <a:gd name="T28" fmla="*/ 49152 w 9"/>
                <a:gd name="T29" fmla="*/ 0 h 5"/>
                <a:gd name="T30" fmla="*/ 57344 w 9"/>
                <a:gd name="T31" fmla="*/ 0 h 5"/>
                <a:gd name="T32" fmla="*/ 65536 w 9"/>
                <a:gd name="T33" fmla="*/ 0 h 5"/>
                <a:gd name="T34" fmla="*/ 73728 w 9"/>
                <a:gd name="T35" fmla="*/ 8192 h 5"/>
                <a:gd name="T36" fmla="*/ 65536 w 9"/>
                <a:gd name="T37" fmla="*/ 8192 h 5"/>
                <a:gd name="T38" fmla="*/ 65536 w 9"/>
                <a:gd name="T39" fmla="*/ 16384 h 5"/>
                <a:gd name="T40" fmla="*/ 65536 w 9"/>
                <a:gd name="T41" fmla="*/ 16384 h 5"/>
                <a:gd name="T42" fmla="*/ 57344 w 9"/>
                <a:gd name="T43" fmla="*/ 16384 h 5"/>
                <a:gd name="T44" fmla="*/ 57344 w 9"/>
                <a:gd name="T45" fmla="*/ 24576 h 5"/>
                <a:gd name="T46" fmla="*/ 57344 w 9"/>
                <a:gd name="T47" fmla="*/ 24576 h 5"/>
                <a:gd name="T48" fmla="*/ 40960 w 9"/>
                <a:gd name="T49" fmla="*/ 32768 h 5"/>
                <a:gd name="T50" fmla="*/ 32768 w 9"/>
                <a:gd name="T51" fmla="*/ 32768 h 5"/>
                <a:gd name="T52" fmla="*/ 24576 w 9"/>
                <a:gd name="T53" fmla="*/ 32768 h 5"/>
                <a:gd name="T54" fmla="*/ 16384 w 9"/>
                <a:gd name="T55" fmla="*/ 32768 h 5"/>
                <a:gd name="T56" fmla="*/ 8192 w 9"/>
                <a:gd name="T57" fmla="*/ 40960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752"/>
            <p:cNvSpPr>
              <a:spLocks/>
            </p:cNvSpPr>
            <p:nvPr/>
          </p:nvSpPr>
          <p:spPr bwMode="auto">
            <a:xfrm>
              <a:off x="5825" y="2720"/>
              <a:ext cx="93" cy="93"/>
            </a:xfrm>
            <a:custGeom>
              <a:avLst/>
              <a:gdLst>
                <a:gd name="T0" fmla="*/ 143568 w 47"/>
                <a:gd name="T1" fmla="*/ 327295 h 47"/>
                <a:gd name="T2" fmla="*/ 151058 w 47"/>
                <a:gd name="T3" fmla="*/ 313064 h 47"/>
                <a:gd name="T4" fmla="*/ 191594 w 47"/>
                <a:gd name="T5" fmla="*/ 284081 h 47"/>
                <a:gd name="T6" fmla="*/ 219989 w 47"/>
                <a:gd name="T7" fmla="*/ 269850 h 47"/>
                <a:gd name="T8" fmla="*/ 227399 w 47"/>
                <a:gd name="T9" fmla="*/ 254733 h 47"/>
                <a:gd name="T10" fmla="*/ 219989 w 47"/>
                <a:gd name="T11" fmla="*/ 234807 h 47"/>
                <a:gd name="T12" fmla="*/ 213425 w 47"/>
                <a:gd name="T13" fmla="*/ 227399 h 47"/>
                <a:gd name="T14" fmla="*/ 169256 w 47"/>
                <a:gd name="T15" fmla="*/ 241812 h 47"/>
                <a:gd name="T16" fmla="*/ 151058 w 47"/>
                <a:gd name="T17" fmla="*/ 254733 h 47"/>
                <a:gd name="T18" fmla="*/ 184217 w 47"/>
                <a:gd name="T19" fmla="*/ 227399 h 47"/>
                <a:gd name="T20" fmla="*/ 198567 w 47"/>
                <a:gd name="T21" fmla="*/ 198567 h 47"/>
                <a:gd name="T22" fmla="*/ 176696 w 47"/>
                <a:gd name="T23" fmla="*/ 191594 h 47"/>
                <a:gd name="T24" fmla="*/ 143568 w 47"/>
                <a:gd name="T25" fmla="*/ 206048 h 47"/>
                <a:gd name="T26" fmla="*/ 128736 w 47"/>
                <a:gd name="T27" fmla="*/ 169256 h 47"/>
                <a:gd name="T28" fmla="*/ 114922 w 47"/>
                <a:gd name="T29" fmla="*/ 219989 h 47"/>
                <a:gd name="T30" fmla="*/ 93099 w 47"/>
                <a:gd name="T31" fmla="*/ 254733 h 47"/>
                <a:gd name="T32" fmla="*/ 58079 w 47"/>
                <a:gd name="T33" fmla="*/ 262234 h 47"/>
                <a:gd name="T34" fmla="*/ 43229 w 47"/>
                <a:gd name="T35" fmla="*/ 254733 h 47"/>
                <a:gd name="T36" fmla="*/ 58079 w 47"/>
                <a:gd name="T37" fmla="*/ 241812 h 47"/>
                <a:gd name="T38" fmla="*/ 79958 w 47"/>
                <a:gd name="T39" fmla="*/ 234807 h 47"/>
                <a:gd name="T40" fmla="*/ 85538 w 47"/>
                <a:gd name="T41" fmla="*/ 206048 h 47"/>
                <a:gd name="T42" fmla="*/ 79958 w 47"/>
                <a:gd name="T43" fmla="*/ 151058 h 47"/>
                <a:gd name="T44" fmla="*/ 58079 w 47"/>
                <a:gd name="T45" fmla="*/ 107860 h 47"/>
                <a:gd name="T46" fmla="*/ 36668 w 47"/>
                <a:gd name="T47" fmla="*/ 107860 h 47"/>
                <a:gd name="T48" fmla="*/ 14834 w 47"/>
                <a:gd name="T49" fmla="*/ 136376 h 47"/>
                <a:gd name="T50" fmla="*/ 7497 w 47"/>
                <a:gd name="T51" fmla="*/ 128736 h 47"/>
                <a:gd name="T52" fmla="*/ 21847 w 47"/>
                <a:gd name="T53" fmla="*/ 79958 h 47"/>
                <a:gd name="T54" fmla="*/ 43229 w 47"/>
                <a:gd name="T55" fmla="*/ 50715 h 47"/>
                <a:gd name="T56" fmla="*/ 65060 w 47"/>
                <a:gd name="T57" fmla="*/ 43229 h 47"/>
                <a:gd name="T58" fmla="*/ 85538 w 47"/>
                <a:gd name="T59" fmla="*/ 65060 h 47"/>
                <a:gd name="T60" fmla="*/ 114922 w 47"/>
                <a:gd name="T61" fmla="*/ 114922 h 47"/>
                <a:gd name="T62" fmla="*/ 122206 w 47"/>
                <a:gd name="T63" fmla="*/ 93099 h 47"/>
                <a:gd name="T64" fmla="*/ 128736 w 47"/>
                <a:gd name="T65" fmla="*/ 85538 h 47"/>
                <a:gd name="T66" fmla="*/ 136376 w 47"/>
                <a:gd name="T67" fmla="*/ 114922 h 47"/>
                <a:gd name="T68" fmla="*/ 143568 w 47"/>
                <a:gd name="T69" fmla="*/ 100351 h 47"/>
                <a:gd name="T70" fmla="*/ 122206 w 47"/>
                <a:gd name="T71" fmla="*/ 72556 h 47"/>
                <a:gd name="T72" fmla="*/ 114922 w 47"/>
                <a:gd name="T73" fmla="*/ 50715 h 47"/>
                <a:gd name="T74" fmla="*/ 136376 w 47"/>
                <a:gd name="T75" fmla="*/ 58079 h 47"/>
                <a:gd name="T76" fmla="*/ 151058 w 47"/>
                <a:gd name="T77" fmla="*/ 85538 h 47"/>
                <a:gd name="T78" fmla="*/ 151058 w 47"/>
                <a:gd name="T79" fmla="*/ 79958 h 47"/>
                <a:gd name="T80" fmla="*/ 143568 w 47"/>
                <a:gd name="T81" fmla="*/ 58079 h 47"/>
                <a:gd name="T82" fmla="*/ 128736 w 47"/>
                <a:gd name="T83" fmla="*/ 43229 h 47"/>
                <a:gd name="T84" fmla="*/ 114922 w 47"/>
                <a:gd name="T85" fmla="*/ 29352 h 47"/>
                <a:gd name="T86" fmla="*/ 128736 w 47"/>
                <a:gd name="T87" fmla="*/ 0 h 47"/>
                <a:gd name="T88" fmla="*/ 151058 w 47"/>
                <a:gd name="T89" fmla="*/ 14834 h 47"/>
                <a:gd name="T90" fmla="*/ 169256 w 47"/>
                <a:gd name="T91" fmla="*/ 58079 h 47"/>
                <a:gd name="T92" fmla="*/ 176696 w 47"/>
                <a:gd name="T93" fmla="*/ 100351 h 47"/>
                <a:gd name="T94" fmla="*/ 191594 w 47"/>
                <a:gd name="T95" fmla="*/ 122206 h 47"/>
                <a:gd name="T96" fmla="*/ 241812 w 47"/>
                <a:gd name="T97" fmla="*/ 165407 h 47"/>
                <a:gd name="T98" fmla="*/ 313064 w 47"/>
                <a:gd name="T99" fmla="*/ 227399 h 47"/>
                <a:gd name="T100" fmla="*/ 327295 w 47"/>
                <a:gd name="T101" fmla="*/ 254733 h 47"/>
                <a:gd name="T102" fmla="*/ 334911 w 47"/>
                <a:gd name="T103" fmla="*/ 277069 h 47"/>
                <a:gd name="T104" fmla="*/ 254733 w 47"/>
                <a:gd name="T105" fmla="*/ 291713 h 47"/>
                <a:gd name="T106" fmla="*/ 219989 w 47"/>
                <a:gd name="T107" fmla="*/ 305463 h 47"/>
                <a:gd name="T108" fmla="*/ 176696 w 47"/>
                <a:gd name="T109" fmla="*/ 327295 h 47"/>
                <a:gd name="T110" fmla="*/ 151058 w 47"/>
                <a:gd name="T111" fmla="*/ 334911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753"/>
            <p:cNvSpPr>
              <a:spLocks/>
            </p:cNvSpPr>
            <p:nvPr/>
          </p:nvSpPr>
          <p:spPr bwMode="auto">
            <a:xfrm>
              <a:off x="5866" y="2716"/>
              <a:ext cx="72" cy="89"/>
            </a:xfrm>
            <a:custGeom>
              <a:avLst/>
              <a:gdLst>
                <a:gd name="T0" fmla="*/ 286720 w 36"/>
                <a:gd name="T1" fmla="*/ 311091 h 45"/>
                <a:gd name="T2" fmla="*/ 270336 w 36"/>
                <a:gd name="T3" fmla="*/ 304095 h 45"/>
                <a:gd name="T4" fmla="*/ 262144 w 36"/>
                <a:gd name="T5" fmla="*/ 296862 h 45"/>
                <a:gd name="T6" fmla="*/ 245760 w 36"/>
                <a:gd name="T7" fmla="*/ 296862 h 45"/>
                <a:gd name="T8" fmla="*/ 229376 w 36"/>
                <a:gd name="T9" fmla="*/ 275564 h 45"/>
                <a:gd name="T10" fmla="*/ 204800 w 36"/>
                <a:gd name="T11" fmla="*/ 240662 h 45"/>
                <a:gd name="T12" fmla="*/ 172032 w 36"/>
                <a:gd name="T13" fmla="*/ 211626 h 45"/>
                <a:gd name="T14" fmla="*/ 131072 w 36"/>
                <a:gd name="T15" fmla="*/ 161116 h 45"/>
                <a:gd name="T16" fmla="*/ 114688 w 36"/>
                <a:gd name="T17" fmla="*/ 157293 h 45"/>
                <a:gd name="T18" fmla="*/ 98304 w 36"/>
                <a:gd name="T19" fmla="*/ 150099 h 45"/>
                <a:gd name="T20" fmla="*/ 90112 w 36"/>
                <a:gd name="T21" fmla="*/ 142981 h 45"/>
                <a:gd name="T22" fmla="*/ 73728 w 36"/>
                <a:gd name="T23" fmla="*/ 128312 h 45"/>
                <a:gd name="T24" fmla="*/ 65536 w 36"/>
                <a:gd name="T25" fmla="*/ 114482 h 45"/>
                <a:gd name="T26" fmla="*/ 57344 w 36"/>
                <a:gd name="T27" fmla="*/ 100024 h 45"/>
                <a:gd name="T28" fmla="*/ 49152 w 36"/>
                <a:gd name="T29" fmla="*/ 72294 h 45"/>
                <a:gd name="T30" fmla="*/ 40960 w 36"/>
                <a:gd name="T31" fmla="*/ 57884 h 45"/>
                <a:gd name="T32" fmla="*/ 32768 w 36"/>
                <a:gd name="T33" fmla="*/ 36553 h 45"/>
                <a:gd name="T34" fmla="*/ 24576 w 36"/>
                <a:gd name="T35" fmla="*/ 29267 h 45"/>
                <a:gd name="T36" fmla="*/ 8192 w 36"/>
                <a:gd name="T37" fmla="*/ 14798 h 45"/>
                <a:gd name="T38" fmla="*/ 0 w 36"/>
                <a:gd name="T39" fmla="*/ 0 h 45"/>
                <a:gd name="T40" fmla="*/ 0 w 36"/>
                <a:gd name="T41" fmla="*/ 0 h 45"/>
                <a:gd name="T42" fmla="*/ 16384 w 36"/>
                <a:gd name="T43" fmla="*/ 0 h 45"/>
                <a:gd name="T44" fmla="*/ 24576 w 36"/>
                <a:gd name="T45" fmla="*/ 0 h 45"/>
                <a:gd name="T46" fmla="*/ 40960 w 36"/>
                <a:gd name="T47" fmla="*/ 0 h 45"/>
                <a:gd name="T48" fmla="*/ 49152 w 36"/>
                <a:gd name="T49" fmla="*/ 7482 h 45"/>
                <a:gd name="T50" fmla="*/ 65536 w 36"/>
                <a:gd name="T51" fmla="*/ 21783 h 45"/>
                <a:gd name="T52" fmla="*/ 73728 w 36"/>
                <a:gd name="T53" fmla="*/ 36553 h 45"/>
                <a:gd name="T54" fmla="*/ 73728 w 36"/>
                <a:gd name="T55" fmla="*/ 57884 h 45"/>
                <a:gd name="T56" fmla="*/ 73728 w 36"/>
                <a:gd name="T57" fmla="*/ 72294 h 45"/>
                <a:gd name="T58" fmla="*/ 81920 w 36"/>
                <a:gd name="T59" fmla="*/ 92720 h 45"/>
                <a:gd name="T60" fmla="*/ 98304 w 36"/>
                <a:gd name="T61" fmla="*/ 107002 h 45"/>
                <a:gd name="T62" fmla="*/ 122880 w 36"/>
                <a:gd name="T63" fmla="*/ 121683 h 45"/>
                <a:gd name="T64" fmla="*/ 155648 w 36"/>
                <a:gd name="T65" fmla="*/ 150099 h 45"/>
                <a:gd name="T66" fmla="*/ 188416 w 36"/>
                <a:gd name="T67" fmla="*/ 176030 h 45"/>
                <a:gd name="T68" fmla="*/ 229376 w 36"/>
                <a:gd name="T69" fmla="*/ 204198 h 45"/>
                <a:gd name="T70" fmla="*/ 262144 w 36"/>
                <a:gd name="T71" fmla="*/ 240662 h 45"/>
                <a:gd name="T72" fmla="*/ 278528 w 36"/>
                <a:gd name="T73" fmla="*/ 260997 h 45"/>
                <a:gd name="T74" fmla="*/ 286720 w 36"/>
                <a:gd name="T75" fmla="*/ 282785 h 45"/>
                <a:gd name="T76" fmla="*/ 294912 w 36"/>
                <a:gd name="T77" fmla="*/ 296862 h 45"/>
                <a:gd name="T78" fmla="*/ 294912 w 36"/>
                <a:gd name="T79" fmla="*/ 311091 h 45"/>
                <a:gd name="T80" fmla="*/ 294912 w 36"/>
                <a:gd name="T81" fmla="*/ 318652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54"/>
            <p:cNvSpPr>
              <a:spLocks/>
            </p:cNvSpPr>
            <p:nvPr/>
          </p:nvSpPr>
          <p:spPr bwMode="auto">
            <a:xfrm>
              <a:off x="5726" y="2766"/>
              <a:ext cx="53" cy="37"/>
            </a:xfrm>
            <a:custGeom>
              <a:avLst/>
              <a:gdLst>
                <a:gd name="T0" fmla="*/ 88163 w 27"/>
                <a:gd name="T1" fmla="*/ 109997 h 19"/>
                <a:gd name="T2" fmla="*/ 71401 w 27"/>
                <a:gd name="T3" fmla="*/ 103456 h 19"/>
                <a:gd name="T4" fmla="*/ 51991 w 27"/>
                <a:gd name="T5" fmla="*/ 91826 h 19"/>
                <a:gd name="T6" fmla="*/ 39870 w 27"/>
                <a:gd name="T7" fmla="*/ 80820 h 19"/>
                <a:gd name="T8" fmla="*/ 26486 w 27"/>
                <a:gd name="T9" fmla="*/ 62875 h 19"/>
                <a:gd name="T10" fmla="*/ 20311 w 27"/>
                <a:gd name="T11" fmla="*/ 47154 h 19"/>
                <a:gd name="T12" fmla="*/ 6874 w 27"/>
                <a:gd name="T13" fmla="*/ 29006 h 19"/>
                <a:gd name="T14" fmla="*/ 6874 w 27"/>
                <a:gd name="T15" fmla="*/ 12434 h 19"/>
                <a:gd name="T16" fmla="*/ 13493 w 27"/>
                <a:gd name="T17" fmla="*/ 6385 h 19"/>
                <a:gd name="T18" fmla="*/ 26486 w 27"/>
                <a:gd name="T19" fmla="*/ 6385 h 19"/>
                <a:gd name="T20" fmla="*/ 33227 w 27"/>
                <a:gd name="T21" fmla="*/ 6385 h 19"/>
                <a:gd name="T22" fmla="*/ 39870 w 27"/>
                <a:gd name="T23" fmla="*/ 6385 h 19"/>
                <a:gd name="T24" fmla="*/ 51991 w 27"/>
                <a:gd name="T25" fmla="*/ 12434 h 19"/>
                <a:gd name="T26" fmla="*/ 58408 w 27"/>
                <a:gd name="T27" fmla="*/ 12434 h 19"/>
                <a:gd name="T28" fmla="*/ 71401 w 27"/>
                <a:gd name="T29" fmla="*/ 18153 h 19"/>
                <a:gd name="T30" fmla="*/ 78263 w 27"/>
                <a:gd name="T31" fmla="*/ 35351 h 19"/>
                <a:gd name="T32" fmla="*/ 84894 w 27"/>
                <a:gd name="T33" fmla="*/ 47154 h 19"/>
                <a:gd name="T34" fmla="*/ 88163 w 27"/>
                <a:gd name="T35" fmla="*/ 56485 h 19"/>
                <a:gd name="T36" fmla="*/ 102056 w 27"/>
                <a:gd name="T37" fmla="*/ 62875 h 19"/>
                <a:gd name="T38" fmla="*/ 114653 w 27"/>
                <a:gd name="T39" fmla="*/ 68841 h 19"/>
                <a:gd name="T40" fmla="*/ 133419 w 27"/>
                <a:gd name="T41" fmla="*/ 62875 h 19"/>
                <a:gd name="T42" fmla="*/ 140158 w 27"/>
                <a:gd name="T43" fmla="*/ 62875 h 19"/>
                <a:gd name="T44" fmla="*/ 147032 w 27"/>
                <a:gd name="T45" fmla="*/ 56485 h 19"/>
                <a:gd name="T46" fmla="*/ 159565 w 27"/>
                <a:gd name="T47" fmla="*/ 53126 h 19"/>
                <a:gd name="T48" fmla="*/ 166644 w 27"/>
                <a:gd name="T49" fmla="*/ 53126 h 19"/>
                <a:gd name="T50" fmla="*/ 173061 w 27"/>
                <a:gd name="T51" fmla="*/ 56485 h 19"/>
                <a:gd name="T52" fmla="*/ 173061 w 27"/>
                <a:gd name="T53" fmla="*/ 62875 h 19"/>
                <a:gd name="T54" fmla="*/ 173061 w 27"/>
                <a:gd name="T55" fmla="*/ 68841 h 19"/>
                <a:gd name="T56" fmla="*/ 173061 w 27"/>
                <a:gd name="T57" fmla="*/ 74438 h 19"/>
                <a:gd name="T58" fmla="*/ 166644 w 27"/>
                <a:gd name="T59" fmla="*/ 80820 h 19"/>
                <a:gd name="T60" fmla="*/ 153627 w 27"/>
                <a:gd name="T61" fmla="*/ 91826 h 19"/>
                <a:gd name="T62" fmla="*/ 140158 w 27"/>
                <a:gd name="T63" fmla="*/ 103456 h 19"/>
                <a:gd name="T64" fmla="*/ 121731 w 27"/>
                <a:gd name="T65" fmla="*/ 109997 h 19"/>
                <a:gd name="T66" fmla="*/ 108715 w 27"/>
                <a:gd name="T67" fmla="*/ 10999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55"/>
            <p:cNvSpPr>
              <a:spLocks/>
            </p:cNvSpPr>
            <p:nvPr/>
          </p:nvSpPr>
          <p:spPr bwMode="auto">
            <a:xfrm>
              <a:off x="5770" y="2766"/>
              <a:ext cx="35" cy="37"/>
            </a:xfrm>
            <a:custGeom>
              <a:avLst/>
              <a:gdLst>
                <a:gd name="T0" fmla="*/ 28607 w 18"/>
                <a:gd name="T1" fmla="*/ 109997 h 19"/>
                <a:gd name="T2" fmla="*/ 23812 w 18"/>
                <a:gd name="T3" fmla="*/ 109997 h 19"/>
                <a:gd name="T4" fmla="*/ 23812 w 18"/>
                <a:gd name="T5" fmla="*/ 103456 h 19"/>
                <a:gd name="T6" fmla="*/ 23812 w 18"/>
                <a:gd name="T7" fmla="*/ 97851 h 19"/>
                <a:gd name="T8" fmla="*/ 28607 w 18"/>
                <a:gd name="T9" fmla="*/ 97851 h 19"/>
                <a:gd name="T10" fmla="*/ 34584 w 18"/>
                <a:gd name="T11" fmla="*/ 91826 h 19"/>
                <a:gd name="T12" fmla="*/ 34584 w 18"/>
                <a:gd name="T13" fmla="*/ 85406 h 19"/>
                <a:gd name="T14" fmla="*/ 40052 w 18"/>
                <a:gd name="T15" fmla="*/ 80820 h 19"/>
                <a:gd name="T16" fmla="*/ 40052 w 18"/>
                <a:gd name="T17" fmla="*/ 68841 h 19"/>
                <a:gd name="T18" fmla="*/ 34584 w 18"/>
                <a:gd name="T19" fmla="*/ 56485 h 19"/>
                <a:gd name="T20" fmla="*/ 28607 w 18"/>
                <a:gd name="T21" fmla="*/ 47154 h 19"/>
                <a:gd name="T22" fmla="*/ 23812 w 18"/>
                <a:gd name="T23" fmla="*/ 41502 h 19"/>
                <a:gd name="T24" fmla="*/ 23812 w 18"/>
                <a:gd name="T25" fmla="*/ 35351 h 19"/>
                <a:gd name="T26" fmla="*/ 17786 w 18"/>
                <a:gd name="T27" fmla="*/ 35351 h 19"/>
                <a:gd name="T28" fmla="*/ 12246 w 18"/>
                <a:gd name="T29" fmla="*/ 35351 h 19"/>
                <a:gd name="T30" fmla="*/ 6298 w 18"/>
                <a:gd name="T31" fmla="*/ 41502 h 19"/>
                <a:gd name="T32" fmla="*/ 0 w 18"/>
                <a:gd name="T33" fmla="*/ 35351 h 19"/>
                <a:gd name="T34" fmla="*/ 0 w 18"/>
                <a:gd name="T35" fmla="*/ 24214 h 19"/>
                <a:gd name="T36" fmla="*/ 6298 w 18"/>
                <a:gd name="T37" fmla="*/ 18153 h 19"/>
                <a:gd name="T38" fmla="*/ 6298 w 18"/>
                <a:gd name="T39" fmla="*/ 18153 h 19"/>
                <a:gd name="T40" fmla="*/ 12246 w 18"/>
                <a:gd name="T41" fmla="*/ 18153 h 19"/>
                <a:gd name="T42" fmla="*/ 17786 w 18"/>
                <a:gd name="T43" fmla="*/ 12434 h 19"/>
                <a:gd name="T44" fmla="*/ 23812 w 18"/>
                <a:gd name="T45" fmla="*/ 6385 h 19"/>
                <a:gd name="T46" fmla="*/ 34584 w 18"/>
                <a:gd name="T47" fmla="*/ 0 h 19"/>
                <a:gd name="T48" fmla="*/ 46301 w 18"/>
                <a:gd name="T49" fmla="*/ 0 h 19"/>
                <a:gd name="T50" fmla="*/ 52535 w 18"/>
                <a:gd name="T51" fmla="*/ 12434 h 19"/>
                <a:gd name="T52" fmla="*/ 55625 w 18"/>
                <a:gd name="T53" fmla="*/ 41502 h 19"/>
                <a:gd name="T54" fmla="*/ 67247 w 18"/>
                <a:gd name="T55" fmla="*/ 62875 h 19"/>
                <a:gd name="T56" fmla="*/ 73545 w 18"/>
                <a:gd name="T57" fmla="*/ 74438 h 19"/>
                <a:gd name="T58" fmla="*/ 90030 w 18"/>
                <a:gd name="T59" fmla="*/ 91826 h 19"/>
                <a:gd name="T60" fmla="*/ 102151 w 18"/>
                <a:gd name="T61" fmla="*/ 103456 h 19"/>
                <a:gd name="T62" fmla="*/ 95807 w 18"/>
                <a:gd name="T63" fmla="*/ 103456 h 19"/>
                <a:gd name="T64" fmla="*/ 90030 w 18"/>
                <a:gd name="T65" fmla="*/ 103456 h 19"/>
                <a:gd name="T66" fmla="*/ 77875 w 18"/>
                <a:gd name="T67" fmla="*/ 103456 h 19"/>
                <a:gd name="T68" fmla="*/ 67247 w 18"/>
                <a:gd name="T69" fmla="*/ 109997 h 19"/>
                <a:gd name="T70" fmla="*/ 67247 w 18"/>
                <a:gd name="T71" fmla="*/ 97851 h 19"/>
                <a:gd name="T72" fmla="*/ 73545 w 18"/>
                <a:gd name="T73" fmla="*/ 85406 h 19"/>
                <a:gd name="T74" fmla="*/ 73545 w 18"/>
                <a:gd name="T75" fmla="*/ 80820 h 19"/>
                <a:gd name="T76" fmla="*/ 67247 w 18"/>
                <a:gd name="T77" fmla="*/ 80820 h 19"/>
                <a:gd name="T78" fmla="*/ 61870 w 18"/>
                <a:gd name="T79" fmla="*/ 80820 h 19"/>
                <a:gd name="T80" fmla="*/ 55625 w 18"/>
                <a:gd name="T81" fmla="*/ 91826 h 19"/>
                <a:gd name="T82" fmla="*/ 55625 w 18"/>
                <a:gd name="T83" fmla="*/ 103456 h 19"/>
                <a:gd name="T84" fmla="*/ 52535 w 18"/>
                <a:gd name="T85" fmla="*/ 109997 h 19"/>
                <a:gd name="T86" fmla="*/ 46301 w 18"/>
                <a:gd name="T87" fmla="*/ 109997 h 19"/>
                <a:gd name="T88" fmla="*/ 34584 w 18"/>
                <a:gd name="T89" fmla="*/ 109997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756"/>
            <p:cNvSpPr>
              <a:spLocks/>
            </p:cNvSpPr>
            <p:nvPr/>
          </p:nvSpPr>
          <p:spPr bwMode="auto">
            <a:xfrm>
              <a:off x="5861" y="2788"/>
              <a:ext cx="23" cy="15"/>
            </a:xfrm>
            <a:custGeom>
              <a:avLst/>
              <a:gdLst>
                <a:gd name="T0" fmla="*/ 10162 w 12"/>
                <a:gd name="T1" fmla="*/ 27759 h 8"/>
                <a:gd name="T2" fmla="*/ 10162 w 12"/>
                <a:gd name="T3" fmla="*/ 23942 h 8"/>
                <a:gd name="T4" fmla="*/ 10162 w 12"/>
                <a:gd name="T5" fmla="*/ 23942 h 8"/>
                <a:gd name="T6" fmla="*/ 5302 w 12"/>
                <a:gd name="T7" fmla="*/ 20949 h 8"/>
                <a:gd name="T8" fmla="*/ 5302 w 12"/>
                <a:gd name="T9" fmla="*/ 20949 h 8"/>
                <a:gd name="T10" fmla="*/ 0 w 12"/>
                <a:gd name="T11" fmla="*/ 20949 h 8"/>
                <a:gd name="T12" fmla="*/ 0 w 12"/>
                <a:gd name="T13" fmla="*/ 20949 h 8"/>
                <a:gd name="T14" fmla="*/ 0 w 12"/>
                <a:gd name="T15" fmla="*/ 20949 h 8"/>
                <a:gd name="T16" fmla="*/ 0 w 12"/>
                <a:gd name="T17" fmla="*/ 20949 h 8"/>
                <a:gd name="T18" fmla="*/ 5302 w 12"/>
                <a:gd name="T19" fmla="*/ 17132 h 8"/>
                <a:gd name="T20" fmla="*/ 10162 w 12"/>
                <a:gd name="T21" fmla="*/ 17132 h 8"/>
                <a:gd name="T22" fmla="*/ 10162 w 12"/>
                <a:gd name="T23" fmla="*/ 14805 h 8"/>
                <a:gd name="T24" fmla="*/ 19477 w 12"/>
                <a:gd name="T25" fmla="*/ 11173 h 8"/>
                <a:gd name="T26" fmla="*/ 29356 w 12"/>
                <a:gd name="T27" fmla="*/ 7896 h 8"/>
                <a:gd name="T28" fmla="*/ 32024 w 12"/>
                <a:gd name="T29" fmla="*/ 4211 h 8"/>
                <a:gd name="T30" fmla="*/ 37331 w 12"/>
                <a:gd name="T31" fmla="*/ 4211 h 8"/>
                <a:gd name="T32" fmla="*/ 42295 w 12"/>
                <a:gd name="T33" fmla="*/ 4211 h 8"/>
                <a:gd name="T34" fmla="*/ 46086 w 12"/>
                <a:gd name="T35" fmla="*/ 0 h 8"/>
                <a:gd name="T36" fmla="*/ 46086 w 12"/>
                <a:gd name="T37" fmla="*/ 0 h 8"/>
                <a:gd name="T38" fmla="*/ 51702 w 12"/>
                <a:gd name="T39" fmla="*/ 0 h 8"/>
                <a:gd name="T40" fmla="*/ 51702 w 12"/>
                <a:gd name="T41" fmla="*/ 0 h 8"/>
                <a:gd name="T42" fmla="*/ 56266 w 12"/>
                <a:gd name="T43" fmla="*/ 4211 h 8"/>
                <a:gd name="T44" fmla="*/ 56266 w 12"/>
                <a:gd name="T45" fmla="*/ 4211 h 8"/>
                <a:gd name="T46" fmla="*/ 56266 w 12"/>
                <a:gd name="T47" fmla="*/ 4211 h 8"/>
                <a:gd name="T48" fmla="*/ 56266 w 12"/>
                <a:gd name="T49" fmla="*/ 7896 h 8"/>
                <a:gd name="T50" fmla="*/ 56266 w 12"/>
                <a:gd name="T51" fmla="*/ 11173 h 8"/>
                <a:gd name="T52" fmla="*/ 56266 w 12"/>
                <a:gd name="T53" fmla="*/ 11173 h 8"/>
                <a:gd name="T54" fmla="*/ 51702 w 12"/>
                <a:gd name="T55" fmla="*/ 11173 h 8"/>
                <a:gd name="T56" fmla="*/ 51702 w 12"/>
                <a:gd name="T57" fmla="*/ 11173 h 8"/>
                <a:gd name="T58" fmla="*/ 46086 w 12"/>
                <a:gd name="T59" fmla="*/ 11173 h 8"/>
                <a:gd name="T60" fmla="*/ 46086 w 12"/>
                <a:gd name="T61" fmla="*/ 11173 h 8"/>
                <a:gd name="T62" fmla="*/ 42295 w 12"/>
                <a:gd name="T63" fmla="*/ 14805 h 8"/>
                <a:gd name="T64" fmla="*/ 42295 w 12"/>
                <a:gd name="T65" fmla="*/ 14805 h 8"/>
                <a:gd name="T66" fmla="*/ 37331 w 12"/>
                <a:gd name="T67" fmla="*/ 14805 h 8"/>
                <a:gd name="T68" fmla="*/ 32024 w 12"/>
                <a:gd name="T69" fmla="*/ 17132 h 8"/>
                <a:gd name="T70" fmla="*/ 29356 w 12"/>
                <a:gd name="T71" fmla="*/ 17132 h 8"/>
                <a:gd name="T72" fmla="*/ 29356 w 12"/>
                <a:gd name="T73" fmla="*/ 20949 h 8"/>
                <a:gd name="T74" fmla="*/ 19477 w 12"/>
                <a:gd name="T75" fmla="*/ 20949 h 8"/>
                <a:gd name="T76" fmla="*/ 15316 w 12"/>
                <a:gd name="T77" fmla="*/ 23942 h 8"/>
                <a:gd name="T78" fmla="*/ 10162 w 12"/>
                <a:gd name="T79" fmla="*/ 27759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757"/>
            <p:cNvSpPr>
              <a:spLocks/>
            </p:cNvSpPr>
            <p:nvPr/>
          </p:nvSpPr>
          <p:spPr bwMode="auto">
            <a:xfrm>
              <a:off x="5778" y="2699"/>
              <a:ext cx="67" cy="99"/>
            </a:xfrm>
            <a:custGeom>
              <a:avLst/>
              <a:gdLst>
                <a:gd name="T0" fmla="*/ 116426 w 34"/>
                <a:gd name="T1" fmla="*/ 359368 h 50"/>
                <a:gd name="T2" fmla="*/ 102571 w 34"/>
                <a:gd name="T3" fmla="*/ 351699 h 50"/>
                <a:gd name="T4" fmla="*/ 88263 w 34"/>
                <a:gd name="T5" fmla="*/ 337238 h 50"/>
                <a:gd name="T6" fmla="*/ 74764 w 34"/>
                <a:gd name="T7" fmla="*/ 315780 h 50"/>
                <a:gd name="T8" fmla="*/ 60889 w 34"/>
                <a:gd name="T9" fmla="*/ 293634 h 50"/>
                <a:gd name="T10" fmla="*/ 48494 w 34"/>
                <a:gd name="T11" fmla="*/ 265783 h 50"/>
                <a:gd name="T12" fmla="*/ 34619 w 34"/>
                <a:gd name="T13" fmla="*/ 228728 h 50"/>
                <a:gd name="T14" fmla="*/ 21129 w 34"/>
                <a:gd name="T15" fmla="*/ 174074 h 50"/>
                <a:gd name="T16" fmla="*/ 14295 w 34"/>
                <a:gd name="T17" fmla="*/ 130393 h 50"/>
                <a:gd name="T18" fmla="*/ 7254 w 34"/>
                <a:gd name="T19" fmla="*/ 101045 h 50"/>
                <a:gd name="T20" fmla="*/ 0 w 34"/>
                <a:gd name="T21" fmla="*/ 73036 h 50"/>
                <a:gd name="T22" fmla="*/ 0 w 34"/>
                <a:gd name="T23" fmla="*/ 51033 h 50"/>
                <a:gd name="T24" fmla="*/ 0 w 34"/>
                <a:gd name="T25" fmla="*/ 36887 h 50"/>
                <a:gd name="T26" fmla="*/ 0 w 34"/>
                <a:gd name="T27" fmla="*/ 22425 h 50"/>
                <a:gd name="T28" fmla="*/ 0 w 34"/>
                <a:gd name="T29" fmla="*/ 14882 h 50"/>
                <a:gd name="T30" fmla="*/ 7254 w 34"/>
                <a:gd name="T31" fmla="*/ 7516 h 50"/>
                <a:gd name="T32" fmla="*/ 21129 w 34"/>
                <a:gd name="T33" fmla="*/ 0 h 50"/>
                <a:gd name="T34" fmla="*/ 28170 w 34"/>
                <a:gd name="T35" fmla="*/ 0 h 50"/>
                <a:gd name="T36" fmla="*/ 41637 w 34"/>
                <a:gd name="T37" fmla="*/ 0 h 50"/>
                <a:gd name="T38" fmla="*/ 55511 w 34"/>
                <a:gd name="T39" fmla="*/ 0 h 50"/>
                <a:gd name="T40" fmla="*/ 60889 w 34"/>
                <a:gd name="T41" fmla="*/ 65855 h 50"/>
                <a:gd name="T42" fmla="*/ 74764 w 34"/>
                <a:gd name="T43" fmla="*/ 137915 h 50"/>
                <a:gd name="T44" fmla="*/ 88263 w 34"/>
                <a:gd name="T45" fmla="*/ 207581 h 50"/>
                <a:gd name="T46" fmla="*/ 116426 w 34"/>
                <a:gd name="T47" fmla="*/ 273072 h 50"/>
                <a:gd name="T48" fmla="*/ 119987 w 34"/>
                <a:gd name="T49" fmla="*/ 278693 h 50"/>
                <a:gd name="T50" fmla="*/ 134434 w 34"/>
                <a:gd name="T51" fmla="*/ 286330 h 50"/>
                <a:gd name="T52" fmla="*/ 141236 w 34"/>
                <a:gd name="T53" fmla="*/ 286330 h 50"/>
                <a:gd name="T54" fmla="*/ 154638 w 34"/>
                <a:gd name="T55" fmla="*/ 286330 h 50"/>
                <a:gd name="T56" fmla="*/ 161685 w 34"/>
                <a:gd name="T57" fmla="*/ 278693 h 50"/>
                <a:gd name="T58" fmla="*/ 173926 w 34"/>
                <a:gd name="T59" fmla="*/ 265783 h 50"/>
                <a:gd name="T60" fmla="*/ 188313 w 34"/>
                <a:gd name="T61" fmla="*/ 251153 h 50"/>
                <a:gd name="T62" fmla="*/ 194871 w 34"/>
                <a:gd name="T63" fmla="*/ 236216 h 50"/>
                <a:gd name="T64" fmla="*/ 208277 w 34"/>
                <a:gd name="T65" fmla="*/ 228728 h 50"/>
                <a:gd name="T66" fmla="*/ 215561 w 34"/>
                <a:gd name="T67" fmla="*/ 222027 h 50"/>
                <a:gd name="T68" fmla="*/ 222574 w 34"/>
                <a:gd name="T69" fmla="*/ 222027 h 50"/>
                <a:gd name="T70" fmla="*/ 222574 w 34"/>
                <a:gd name="T71" fmla="*/ 228728 h 50"/>
                <a:gd name="T72" fmla="*/ 229428 w 34"/>
                <a:gd name="T73" fmla="*/ 251153 h 50"/>
                <a:gd name="T74" fmla="*/ 222574 w 34"/>
                <a:gd name="T75" fmla="*/ 273072 h 50"/>
                <a:gd name="T76" fmla="*/ 222574 w 34"/>
                <a:gd name="T77" fmla="*/ 293634 h 50"/>
                <a:gd name="T78" fmla="*/ 208277 w 34"/>
                <a:gd name="T79" fmla="*/ 308268 h 50"/>
                <a:gd name="T80" fmla="*/ 208277 w 34"/>
                <a:gd name="T81" fmla="*/ 301275 h 50"/>
                <a:gd name="T82" fmla="*/ 208277 w 34"/>
                <a:gd name="T83" fmla="*/ 301275 h 50"/>
                <a:gd name="T84" fmla="*/ 202125 w 34"/>
                <a:gd name="T85" fmla="*/ 301275 h 50"/>
                <a:gd name="T86" fmla="*/ 188313 w 34"/>
                <a:gd name="T87" fmla="*/ 322241 h 50"/>
                <a:gd name="T88" fmla="*/ 168450 w 34"/>
                <a:gd name="T89" fmla="*/ 344667 h 50"/>
                <a:gd name="T90" fmla="*/ 161685 w 34"/>
                <a:gd name="T91" fmla="*/ 351699 h 50"/>
                <a:gd name="T92" fmla="*/ 147329 w 34"/>
                <a:gd name="T93" fmla="*/ 359368 h 50"/>
                <a:gd name="T94" fmla="*/ 134434 w 34"/>
                <a:gd name="T95" fmla="*/ 359368 h 50"/>
                <a:gd name="T96" fmla="*/ 119987 w 34"/>
                <a:gd name="T97" fmla="*/ 359368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758"/>
            <p:cNvSpPr>
              <a:spLocks/>
            </p:cNvSpPr>
            <p:nvPr/>
          </p:nvSpPr>
          <p:spPr bwMode="auto">
            <a:xfrm>
              <a:off x="5857" y="2778"/>
              <a:ext cx="19" cy="18"/>
            </a:xfrm>
            <a:custGeom>
              <a:avLst/>
              <a:gdLst>
                <a:gd name="T0" fmla="*/ 4754 w 10"/>
                <a:gd name="T1" fmla="*/ 73728 h 9"/>
                <a:gd name="T2" fmla="*/ 0 w 10"/>
                <a:gd name="T3" fmla="*/ 65536 h 9"/>
                <a:gd name="T4" fmla="*/ 4754 w 10"/>
                <a:gd name="T5" fmla="*/ 57344 h 9"/>
                <a:gd name="T6" fmla="*/ 4754 w 10"/>
                <a:gd name="T7" fmla="*/ 49152 h 9"/>
                <a:gd name="T8" fmla="*/ 4754 w 10"/>
                <a:gd name="T9" fmla="*/ 49152 h 9"/>
                <a:gd name="T10" fmla="*/ 9033 w 10"/>
                <a:gd name="T11" fmla="*/ 40960 h 9"/>
                <a:gd name="T12" fmla="*/ 9033 w 10"/>
                <a:gd name="T13" fmla="*/ 32768 h 9"/>
                <a:gd name="T14" fmla="*/ 12903 w 10"/>
                <a:gd name="T15" fmla="*/ 24576 h 9"/>
                <a:gd name="T16" fmla="*/ 17163 w 10"/>
                <a:gd name="T17" fmla="*/ 16384 h 9"/>
                <a:gd name="T18" fmla="*/ 17163 w 10"/>
                <a:gd name="T19" fmla="*/ 16384 h 9"/>
                <a:gd name="T20" fmla="*/ 21865 w 10"/>
                <a:gd name="T21" fmla="*/ 8192 h 9"/>
                <a:gd name="T22" fmla="*/ 24516 w 10"/>
                <a:gd name="T23" fmla="*/ 0 h 9"/>
                <a:gd name="T24" fmla="*/ 28700 w 10"/>
                <a:gd name="T25" fmla="*/ 0 h 9"/>
                <a:gd name="T26" fmla="*/ 32610 w 10"/>
                <a:gd name="T27" fmla="*/ 0 h 9"/>
                <a:gd name="T28" fmla="*/ 37360 w 10"/>
                <a:gd name="T29" fmla="*/ 0 h 9"/>
                <a:gd name="T30" fmla="*/ 37360 w 10"/>
                <a:gd name="T31" fmla="*/ 0 h 9"/>
                <a:gd name="T32" fmla="*/ 41544 w 10"/>
                <a:gd name="T33" fmla="*/ 0 h 9"/>
                <a:gd name="T34" fmla="*/ 41544 w 10"/>
                <a:gd name="T35" fmla="*/ 0 h 9"/>
                <a:gd name="T36" fmla="*/ 37360 w 10"/>
                <a:gd name="T37" fmla="*/ 16384 h 9"/>
                <a:gd name="T38" fmla="*/ 32610 w 10"/>
                <a:gd name="T39" fmla="*/ 24576 h 9"/>
                <a:gd name="T40" fmla="*/ 21865 w 10"/>
                <a:gd name="T41" fmla="*/ 40960 h 9"/>
                <a:gd name="T42" fmla="*/ 12903 w 10"/>
                <a:gd name="T43" fmla="*/ 49152 h 9"/>
                <a:gd name="T44" fmla="*/ 9033 w 10"/>
                <a:gd name="T45" fmla="*/ 65536 h 9"/>
                <a:gd name="T46" fmla="*/ 4754 w 10"/>
                <a:gd name="T47" fmla="*/ 73728 h 9"/>
                <a:gd name="T48" fmla="*/ 4754 w 10"/>
                <a:gd name="T49" fmla="*/ 73728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59"/>
            <p:cNvSpPr>
              <a:spLocks/>
            </p:cNvSpPr>
            <p:nvPr/>
          </p:nvSpPr>
          <p:spPr bwMode="auto">
            <a:xfrm>
              <a:off x="5837" y="2774"/>
              <a:ext cx="6" cy="6"/>
            </a:xfrm>
            <a:custGeom>
              <a:avLst/>
              <a:gdLst>
                <a:gd name="T0" fmla="*/ 0 w 3"/>
                <a:gd name="T1" fmla="*/ 24576 h 3"/>
                <a:gd name="T2" fmla="*/ 0 w 3"/>
                <a:gd name="T3" fmla="*/ 24576 h 3"/>
                <a:gd name="T4" fmla="*/ 8192 w 3"/>
                <a:gd name="T5" fmla="*/ 16384 h 3"/>
                <a:gd name="T6" fmla="*/ 8192 w 3"/>
                <a:gd name="T7" fmla="*/ 8192 h 3"/>
                <a:gd name="T8" fmla="*/ 16384 w 3"/>
                <a:gd name="T9" fmla="*/ 8192 h 3"/>
                <a:gd name="T10" fmla="*/ 24576 w 3"/>
                <a:gd name="T11" fmla="*/ 0 h 3"/>
                <a:gd name="T12" fmla="*/ 24576 w 3"/>
                <a:gd name="T13" fmla="*/ 0 h 3"/>
                <a:gd name="T14" fmla="*/ 24576 w 3"/>
                <a:gd name="T15" fmla="*/ 8192 h 3"/>
                <a:gd name="T16" fmla="*/ 24576 w 3"/>
                <a:gd name="T17" fmla="*/ 8192 h 3"/>
                <a:gd name="T18" fmla="*/ 24576 w 3"/>
                <a:gd name="T19" fmla="*/ 8192 h 3"/>
                <a:gd name="T20" fmla="*/ 16384 w 3"/>
                <a:gd name="T21" fmla="*/ 8192 h 3"/>
                <a:gd name="T22" fmla="*/ 16384 w 3"/>
                <a:gd name="T23" fmla="*/ 16384 h 3"/>
                <a:gd name="T24" fmla="*/ 8192 w 3"/>
                <a:gd name="T25" fmla="*/ 24576 h 3"/>
                <a:gd name="T26" fmla="*/ 0 w 3"/>
                <a:gd name="T27" fmla="*/ 24576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760"/>
            <p:cNvSpPr>
              <a:spLocks/>
            </p:cNvSpPr>
            <p:nvPr/>
          </p:nvSpPr>
          <p:spPr bwMode="auto">
            <a:xfrm>
              <a:off x="5813" y="2762"/>
              <a:ext cx="8" cy="8"/>
            </a:xfrm>
            <a:custGeom>
              <a:avLst/>
              <a:gdLst>
                <a:gd name="T0" fmla="*/ 24576 w 4"/>
                <a:gd name="T1" fmla="*/ 32768 h 4"/>
                <a:gd name="T2" fmla="*/ 24576 w 4"/>
                <a:gd name="T3" fmla="*/ 32768 h 4"/>
                <a:gd name="T4" fmla="*/ 16384 w 4"/>
                <a:gd name="T5" fmla="*/ 32768 h 4"/>
                <a:gd name="T6" fmla="*/ 8192 w 4"/>
                <a:gd name="T7" fmla="*/ 32768 h 4"/>
                <a:gd name="T8" fmla="*/ 8192 w 4"/>
                <a:gd name="T9" fmla="*/ 24576 h 4"/>
                <a:gd name="T10" fmla="*/ 0 w 4"/>
                <a:gd name="T11" fmla="*/ 24576 h 4"/>
                <a:gd name="T12" fmla="*/ 0 w 4"/>
                <a:gd name="T13" fmla="*/ 16384 h 4"/>
                <a:gd name="T14" fmla="*/ 0 w 4"/>
                <a:gd name="T15" fmla="*/ 8192 h 4"/>
                <a:gd name="T16" fmla="*/ 0 w 4"/>
                <a:gd name="T17" fmla="*/ 0 h 4"/>
                <a:gd name="T18" fmla="*/ 8192 w 4"/>
                <a:gd name="T19" fmla="*/ 8192 h 4"/>
                <a:gd name="T20" fmla="*/ 16384 w 4"/>
                <a:gd name="T21" fmla="*/ 16384 h 4"/>
                <a:gd name="T22" fmla="*/ 16384 w 4"/>
                <a:gd name="T23" fmla="*/ 16384 h 4"/>
                <a:gd name="T24" fmla="*/ 24576 w 4"/>
                <a:gd name="T25" fmla="*/ 24576 h 4"/>
                <a:gd name="T26" fmla="*/ 24576 w 4"/>
                <a:gd name="T27" fmla="*/ 24576 h 4"/>
                <a:gd name="T28" fmla="*/ 32768 w 4"/>
                <a:gd name="T29" fmla="*/ 32768 h 4"/>
                <a:gd name="T30" fmla="*/ 24576 w 4"/>
                <a:gd name="T31" fmla="*/ 32768 h 4"/>
                <a:gd name="T32" fmla="*/ 24576 w 4"/>
                <a:gd name="T33" fmla="*/ 32768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761"/>
            <p:cNvSpPr>
              <a:spLocks/>
            </p:cNvSpPr>
            <p:nvPr/>
          </p:nvSpPr>
          <p:spPr bwMode="auto">
            <a:xfrm>
              <a:off x="5726" y="2705"/>
              <a:ext cx="57" cy="61"/>
            </a:xfrm>
            <a:custGeom>
              <a:avLst/>
              <a:gdLst>
                <a:gd name="T0" fmla="*/ 103369 w 29"/>
                <a:gd name="T1" fmla="*/ 205275 h 31"/>
                <a:gd name="T2" fmla="*/ 73102 w 29"/>
                <a:gd name="T3" fmla="*/ 198669 h 31"/>
                <a:gd name="T4" fmla="*/ 26757 w 29"/>
                <a:gd name="T5" fmla="*/ 191591 h 31"/>
                <a:gd name="T6" fmla="*/ 0 w 29"/>
                <a:gd name="T7" fmla="*/ 191591 h 31"/>
                <a:gd name="T8" fmla="*/ 0 w 29"/>
                <a:gd name="T9" fmla="*/ 178216 h 31"/>
                <a:gd name="T10" fmla="*/ 6926 w 29"/>
                <a:gd name="T11" fmla="*/ 178216 h 31"/>
                <a:gd name="T12" fmla="*/ 6926 w 29"/>
                <a:gd name="T13" fmla="*/ 171483 h 31"/>
                <a:gd name="T14" fmla="*/ 20542 w 29"/>
                <a:gd name="T15" fmla="*/ 157541 h 31"/>
                <a:gd name="T16" fmla="*/ 40376 w 29"/>
                <a:gd name="T17" fmla="*/ 132191 h 31"/>
                <a:gd name="T18" fmla="*/ 66173 w 29"/>
                <a:gd name="T19" fmla="*/ 87147 h 31"/>
                <a:gd name="T20" fmla="*/ 86251 w 29"/>
                <a:gd name="T21" fmla="*/ 40687 h 31"/>
                <a:gd name="T22" fmla="*/ 103369 w 29"/>
                <a:gd name="T23" fmla="*/ 0 h 31"/>
                <a:gd name="T24" fmla="*/ 148813 w 29"/>
                <a:gd name="T25" fmla="*/ 0 h 31"/>
                <a:gd name="T26" fmla="*/ 148813 w 29"/>
                <a:gd name="T27" fmla="*/ 6958 h 31"/>
                <a:gd name="T28" fmla="*/ 143683 w 29"/>
                <a:gd name="T29" fmla="*/ 13692 h 31"/>
                <a:gd name="T30" fmla="*/ 130064 w 29"/>
                <a:gd name="T31" fmla="*/ 26942 h 31"/>
                <a:gd name="T32" fmla="*/ 110230 w 29"/>
                <a:gd name="T33" fmla="*/ 40687 h 31"/>
                <a:gd name="T34" fmla="*/ 96222 w 29"/>
                <a:gd name="T35" fmla="*/ 53015 h 31"/>
                <a:gd name="T36" fmla="*/ 103369 w 29"/>
                <a:gd name="T37" fmla="*/ 53015 h 31"/>
                <a:gd name="T38" fmla="*/ 122967 w 29"/>
                <a:gd name="T39" fmla="*/ 40687 h 31"/>
                <a:gd name="T40" fmla="*/ 136991 w 29"/>
                <a:gd name="T41" fmla="*/ 34140 h 31"/>
                <a:gd name="T42" fmla="*/ 143683 w 29"/>
                <a:gd name="T43" fmla="*/ 26942 h 31"/>
                <a:gd name="T44" fmla="*/ 148813 w 29"/>
                <a:gd name="T45" fmla="*/ 26942 h 31"/>
                <a:gd name="T46" fmla="*/ 155983 w 29"/>
                <a:gd name="T47" fmla="*/ 26942 h 31"/>
                <a:gd name="T48" fmla="*/ 155983 w 29"/>
                <a:gd name="T49" fmla="*/ 40687 h 31"/>
                <a:gd name="T50" fmla="*/ 148813 w 29"/>
                <a:gd name="T51" fmla="*/ 60205 h 31"/>
                <a:gd name="T52" fmla="*/ 136991 w 29"/>
                <a:gd name="T53" fmla="*/ 73897 h 31"/>
                <a:gd name="T54" fmla="*/ 122967 w 29"/>
                <a:gd name="T55" fmla="*/ 87147 h 31"/>
                <a:gd name="T56" fmla="*/ 130064 w 29"/>
                <a:gd name="T57" fmla="*/ 94113 h 31"/>
                <a:gd name="T58" fmla="*/ 136991 w 29"/>
                <a:gd name="T59" fmla="*/ 87147 h 31"/>
                <a:gd name="T60" fmla="*/ 143683 w 29"/>
                <a:gd name="T61" fmla="*/ 80062 h 31"/>
                <a:gd name="T62" fmla="*/ 143683 w 29"/>
                <a:gd name="T63" fmla="*/ 73897 h 31"/>
                <a:gd name="T64" fmla="*/ 148813 w 29"/>
                <a:gd name="T65" fmla="*/ 67179 h 31"/>
                <a:gd name="T66" fmla="*/ 155983 w 29"/>
                <a:gd name="T67" fmla="*/ 60205 h 31"/>
                <a:gd name="T68" fmla="*/ 155983 w 29"/>
                <a:gd name="T69" fmla="*/ 53015 h 31"/>
                <a:gd name="T70" fmla="*/ 162426 w 29"/>
                <a:gd name="T71" fmla="*/ 60205 h 31"/>
                <a:gd name="T72" fmla="*/ 169528 w 29"/>
                <a:gd name="T73" fmla="*/ 87147 h 31"/>
                <a:gd name="T74" fmla="*/ 175574 w 29"/>
                <a:gd name="T75" fmla="*/ 118468 h 31"/>
                <a:gd name="T76" fmla="*/ 182663 w 29"/>
                <a:gd name="T77" fmla="*/ 157541 h 31"/>
                <a:gd name="T78" fmla="*/ 189126 w 29"/>
                <a:gd name="T79" fmla="*/ 171483 h 31"/>
                <a:gd name="T80" fmla="*/ 189126 w 29"/>
                <a:gd name="T81" fmla="*/ 191591 h 31"/>
                <a:gd name="T82" fmla="*/ 169528 w 29"/>
                <a:gd name="T83" fmla="*/ 198669 h 31"/>
                <a:gd name="T84" fmla="*/ 155983 w 29"/>
                <a:gd name="T85" fmla="*/ 205275 h 31"/>
                <a:gd name="T86" fmla="*/ 136991 w 29"/>
                <a:gd name="T87" fmla="*/ 205275 h 31"/>
                <a:gd name="T88" fmla="*/ 122967 w 29"/>
                <a:gd name="T89" fmla="*/ 205275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762"/>
            <p:cNvSpPr>
              <a:spLocks/>
            </p:cNvSpPr>
            <p:nvPr/>
          </p:nvSpPr>
          <p:spPr bwMode="auto">
            <a:xfrm>
              <a:off x="5689" y="2552"/>
              <a:ext cx="81" cy="208"/>
            </a:xfrm>
            <a:custGeom>
              <a:avLst/>
              <a:gdLst>
                <a:gd name="T0" fmla="*/ 84426 w 41"/>
                <a:gd name="T1" fmla="*/ 752221 h 105"/>
                <a:gd name="T2" fmla="*/ 56852 w 41"/>
                <a:gd name="T3" fmla="*/ 744596 h 105"/>
                <a:gd name="T4" fmla="*/ 36150 w 41"/>
                <a:gd name="T5" fmla="*/ 737061 h 105"/>
                <a:gd name="T6" fmla="*/ 7373 w 41"/>
                <a:gd name="T7" fmla="*/ 723036 h 105"/>
                <a:gd name="T8" fmla="*/ 0 w 41"/>
                <a:gd name="T9" fmla="*/ 715459 h 105"/>
                <a:gd name="T10" fmla="*/ 0 w 41"/>
                <a:gd name="T11" fmla="*/ 708297 h 105"/>
                <a:gd name="T12" fmla="*/ 14566 w 41"/>
                <a:gd name="T13" fmla="*/ 700968 h 105"/>
                <a:gd name="T14" fmla="*/ 21631 w 41"/>
                <a:gd name="T15" fmla="*/ 685820 h 105"/>
                <a:gd name="T16" fmla="*/ 28777 w 41"/>
                <a:gd name="T17" fmla="*/ 670830 h 105"/>
                <a:gd name="T18" fmla="*/ 42734 w 41"/>
                <a:gd name="T19" fmla="*/ 643071 h 105"/>
                <a:gd name="T20" fmla="*/ 64286 w 41"/>
                <a:gd name="T21" fmla="*/ 606768 h 105"/>
                <a:gd name="T22" fmla="*/ 77053 w 41"/>
                <a:gd name="T23" fmla="*/ 569324 h 105"/>
                <a:gd name="T24" fmla="*/ 91613 w 41"/>
                <a:gd name="T25" fmla="*/ 529469 h 105"/>
                <a:gd name="T26" fmla="*/ 105847 w 41"/>
                <a:gd name="T27" fmla="*/ 507171 h 105"/>
                <a:gd name="T28" fmla="*/ 112317 w 41"/>
                <a:gd name="T29" fmla="*/ 484682 h 105"/>
                <a:gd name="T30" fmla="*/ 112317 w 41"/>
                <a:gd name="T31" fmla="*/ 479329 h 105"/>
                <a:gd name="T32" fmla="*/ 119686 w 41"/>
                <a:gd name="T33" fmla="*/ 464100 h 105"/>
                <a:gd name="T34" fmla="*/ 119686 w 41"/>
                <a:gd name="T35" fmla="*/ 449577 h 105"/>
                <a:gd name="T36" fmla="*/ 127004 w 41"/>
                <a:gd name="T37" fmla="*/ 413346 h 105"/>
                <a:gd name="T38" fmla="*/ 133889 w 41"/>
                <a:gd name="T39" fmla="*/ 361169 h 105"/>
                <a:gd name="T40" fmla="*/ 141094 w 41"/>
                <a:gd name="T41" fmla="*/ 302640 h 105"/>
                <a:gd name="T42" fmla="*/ 141094 w 41"/>
                <a:gd name="T43" fmla="*/ 244671 h 105"/>
                <a:gd name="T44" fmla="*/ 133889 w 41"/>
                <a:gd name="T45" fmla="*/ 189746 h 105"/>
                <a:gd name="T46" fmla="*/ 127004 w 41"/>
                <a:gd name="T47" fmla="*/ 167684 h 105"/>
                <a:gd name="T48" fmla="*/ 127004 w 41"/>
                <a:gd name="T49" fmla="*/ 138504 h 105"/>
                <a:gd name="T50" fmla="*/ 112317 w 41"/>
                <a:gd name="T51" fmla="*/ 116434 h 105"/>
                <a:gd name="T52" fmla="*/ 105847 w 41"/>
                <a:gd name="T53" fmla="*/ 88224 h 105"/>
                <a:gd name="T54" fmla="*/ 91613 w 41"/>
                <a:gd name="T55" fmla="*/ 66170 h 105"/>
                <a:gd name="T56" fmla="*/ 84426 w 41"/>
                <a:gd name="T57" fmla="*/ 51249 h 105"/>
                <a:gd name="T58" fmla="*/ 91613 w 41"/>
                <a:gd name="T59" fmla="*/ 36971 h 105"/>
                <a:gd name="T60" fmla="*/ 105847 w 41"/>
                <a:gd name="T61" fmla="*/ 29671 h 105"/>
                <a:gd name="T62" fmla="*/ 133889 w 41"/>
                <a:gd name="T63" fmla="*/ 14978 h 105"/>
                <a:gd name="T64" fmla="*/ 173866 w 41"/>
                <a:gd name="T65" fmla="*/ 7561 h 105"/>
                <a:gd name="T66" fmla="*/ 209112 w 41"/>
                <a:gd name="T67" fmla="*/ 0 h 105"/>
                <a:gd name="T68" fmla="*/ 243354 w 41"/>
                <a:gd name="T69" fmla="*/ 22482 h 105"/>
                <a:gd name="T70" fmla="*/ 257175 w 41"/>
                <a:gd name="T71" fmla="*/ 66170 h 105"/>
                <a:gd name="T72" fmla="*/ 271957 w 41"/>
                <a:gd name="T73" fmla="*/ 109087 h 105"/>
                <a:gd name="T74" fmla="*/ 278747 w 41"/>
                <a:gd name="T75" fmla="*/ 160243 h 105"/>
                <a:gd name="T76" fmla="*/ 278747 w 41"/>
                <a:gd name="T77" fmla="*/ 208660 h 105"/>
                <a:gd name="T78" fmla="*/ 286183 w 41"/>
                <a:gd name="T79" fmla="*/ 252332 h 105"/>
                <a:gd name="T80" fmla="*/ 278747 w 41"/>
                <a:gd name="T81" fmla="*/ 302640 h 105"/>
                <a:gd name="T82" fmla="*/ 271957 w 41"/>
                <a:gd name="T83" fmla="*/ 353854 h 105"/>
                <a:gd name="T84" fmla="*/ 264512 w 41"/>
                <a:gd name="T85" fmla="*/ 405905 h 105"/>
                <a:gd name="T86" fmla="*/ 250910 w 41"/>
                <a:gd name="T87" fmla="*/ 456907 h 105"/>
                <a:gd name="T88" fmla="*/ 236453 w 41"/>
                <a:gd name="T89" fmla="*/ 499858 h 105"/>
                <a:gd name="T90" fmla="*/ 221895 w 41"/>
                <a:gd name="T91" fmla="*/ 551103 h 105"/>
                <a:gd name="T92" fmla="*/ 202150 w 41"/>
                <a:gd name="T93" fmla="*/ 591819 h 105"/>
                <a:gd name="T94" fmla="*/ 180992 w 41"/>
                <a:gd name="T95" fmla="*/ 635539 h 105"/>
                <a:gd name="T96" fmla="*/ 159661 w 41"/>
                <a:gd name="T97" fmla="*/ 678238 h 105"/>
                <a:gd name="T98" fmla="*/ 133889 w 41"/>
                <a:gd name="T99" fmla="*/ 723036 h 105"/>
                <a:gd name="T100" fmla="*/ 112317 w 41"/>
                <a:gd name="T101" fmla="*/ 752221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63"/>
            <p:cNvSpPr>
              <a:spLocks/>
            </p:cNvSpPr>
            <p:nvPr/>
          </p:nvSpPr>
          <p:spPr bwMode="auto">
            <a:xfrm>
              <a:off x="5809" y="2574"/>
              <a:ext cx="95" cy="182"/>
            </a:xfrm>
            <a:custGeom>
              <a:avLst/>
              <a:gdLst>
                <a:gd name="T0" fmla="*/ 0 w 48"/>
                <a:gd name="T1" fmla="*/ 646438 h 92"/>
                <a:gd name="T2" fmla="*/ 0 w 48"/>
                <a:gd name="T3" fmla="*/ 631388 h 92"/>
                <a:gd name="T4" fmla="*/ 7505 w 48"/>
                <a:gd name="T5" fmla="*/ 625095 h 92"/>
                <a:gd name="T6" fmla="*/ 22359 w 48"/>
                <a:gd name="T7" fmla="*/ 610541 h 92"/>
                <a:gd name="T8" fmla="*/ 36777 w 48"/>
                <a:gd name="T9" fmla="*/ 595836 h 92"/>
                <a:gd name="T10" fmla="*/ 58186 w 48"/>
                <a:gd name="T11" fmla="*/ 561088 h 92"/>
                <a:gd name="T12" fmla="*/ 87582 w 48"/>
                <a:gd name="T13" fmla="*/ 502888 h 92"/>
                <a:gd name="T14" fmla="*/ 115160 w 48"/>
                <a:gd name="T15" fmla="*/ 456266 h 92"/>
                <a:gd name="T16" fmla="*/ 130006 w 48"/>
                <a:gd name="T17" fmla="*/ 434408 h 92"/>
                <a:gd name="T18" fmla="*/ 136563 w 48"/>
                <a:gd name="T19" fmla="*/ 412145 h 92"/>
                <a:gd name="T20" fmla="*/ 144060 w 48"/>
                <a:gd name="T21" fmla="*/ 377181 h 92"/>
                <a:gd name="T22" fmla="*/ 158422 w 48"/>
                <a:gd name="T23" fmla="*/ 304949 h 92"/>
                <a:gd name="T24" fmla="*/ 165929 w 48"/>
                <a:gd name="T25" fmla="*/ 226808 h 92"/>
                <a:gd name="T26" fmla="*/ 165929 w 48"/>
                <a:gd name="T27" fmla="*/ 150310 h 92"/>
                <a:gd name="T28" fmla="*/ 158422 w 48"/>
                <a:gd name="T29" fmla="*/ 79781 h 92"/>
                <a:gd name="T30" fmla="*/ 151408 w 48"/>
                <a:gd name="T31" fmla="*/ 43146 h 92"/>
                <a:gd name="T32" fmla="*/ 144060 w 48"/>
                <a:gd name="T33" fmla="*/ 14809 h 92"/>
                <a:gd name="T34" fmla="*/ 144060 w 48"/>
                <a:gd name="T35" fmla="*/ 7486 h 92"/>
                <a:gd name="T36" fmla="*/ 173339 w 48"/>
                <a:gd name="T37" fmla="*/ 29296 h 92"/>
                <a:gd name="T38" fmla="*/ 198886 w 48"/>
                <a:gd name="T39" fmla="*/ 57955 h 92"/>
                <a:gd name="T40" fmla="*/ 220289 w 48"/>
                <a:gd name="T41" fmla="*/ 85354 h 92"/>
                <a:gd name="T42" fmla="*/ 235174 w 48"/>
                <a:gd name="T43" fmla="*/ 122035 h 92"/>
                <a:gd name="T44" fmla="*/ 242751 w 48"/>
                <a:gd name="T45" fmla="*/ 150310 h 92"/>
                <a:gd name="T46" fmla="*/ 249783 w 48"/>
                <a:gd name="T47" fmla="*/ 157828 h 92"/>
                <a:gd name="T48" fmla="*/ 270281 w 48"/>
                <a:gd name="T49" fmla="*/ 165181 h 92"/>
                <a:gd name="T50" fmla="*/ 292173 w 48"/>
                <a:gd name="T51" fmla="*/ 157828 h 92"/>
                <a:gd name="T52" fmla="*/ 307010 w 48"/>
                <a:gd name="T53" fmla="*/ 136003 h 92"/>
                <a:gd name="T54" fmla="*/ 335449 w 48"/>
                <a:gd name="T55" fmla="*/ 107164 h 92"/>
                <a:gd name="T56" fmla="*/ 335449 w 48"/>
                <a:gd name="T57" fmla="*/ 114650 h 92"/>
                <a:gd name="T58" fmla="*/ 321207 w 48"/>
                <a:gd name="T59" fmla="*/ 165181 h 92"/>
                <a:gd name="T60" fmla="*/ 313544 w 48"/>
                <a:gd name="T61" fmla="*/ 183630 h 92"/>
                <a:gd name="T62" fmla="*/ 292173 w 48"/>
                <a:gd name="T63" fmla="*/ 205456 h 92"/>
                <a:gd name="T64" fmla="*/ 262774 w 48"/>
                <a:gd name="T65" fmla="*/ 226808 h 92"/>
                <a:gd name="T66" fmla="*/ 262774 w 48"/>
                <a:gd name="T67" fmla="*/ 248634 h 92"/>
                <a:gd name="T68" fmla="*/ 257304 w 48"/>
                <a:gd name="T69" fmla="*/ 319163 h 92"/>
                <a:gd name="T70" fmla="*/ 242751 w 48"/>
                <a:gd name="T71" fmla="*/ 377181 h 92"/>
                <a:gd name="T72" fmla="*/ 220289 w 48"/>
                <a:gd name="T73" fmla="*/ 441686 h 92"/>
                <a:gd name="T74" fmla="*/ 191829 w 48"/>
                <a:gd name="T75" fmla="*/ 495616 h 92"/>
                <a:gd name="T76" fmla="*/ 173339 w 48"/>
                <a:gd name="T77" fmla="*/ 517915 h 92"/>
                <a:gd name="T78" fmla="*/ 144060 w 48"/>
                <a:gd name="T79" fmla="*/ 546034 h 92"/>
                <a:gd name="T80" fmla="*/ 136563 w 48"/>
                <a:gd name="T81" fmla="*/ 546034 h 92"/>
                <a:gd name="T82" fmla="*/ 122653 w 48"/>
                <a:gd name="T83" fmla="*/ 553642 h 92"/>
                <a:gd name="T84" fmla="*/ 100490 w 48"/>
                <a:gd name="T85" fmla="*/ 553642 h 92"/>
                <a:gd name="T86" fmla="*/ 87582 w 48"/>
                <a:gd name="T87" fmla="*/ 568329 h 92"/>
                <a:gd name="T88" fmla="*/ 65687 w 48"/>
                <a:gd name="T89" fmla="*/ 588240 h 92"/>
                <a:gd name="T90" fmla="*/ 50774 w 48"/>
                <a:gd name="T91" fmla="*/ 610541 h 92"/>
                <a:gd name="T92" fmla="*/ 36777 w 48"/>
                <a:gd name="T93" fmla="*/ 638998 h 92"/>
                <a:gd name="T94" fmla="*/ 22359 w 48"/>
                <a:gd name="T95" fmla="*/ 646438 h 92"/>
                <a:gd name="T96" fmla="*/ 0 w 48"/>
                <a:gd name="T97" fmla="*/ 653683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64"/>
            <p:cNvSpPr>
              <a:spLocks/>
            </p:cNvSpPr>
            <p:nvPr/>
          </p:nvSpPr>
          <p:spPr bwMode="auto">
            <a:xfrm>
              <a:off x="5592" y="2701"/>
              <a:ext cx="53" cy="53"/>
            </a:xfrm>
            <a:custGeom>
              <a:avLst/>
              <a:gdLst>
                <a:gd name="T0" fmla="*/ 153627 w 27"/>
                <a:gd name="T1" fmla="*/ 173061 h 27"/>
                <a:gd name="T2" fmla="*/ 133419 w 27"/>
                <a:gd name="T3" fmla="*/ 159565 h 27"/>
                <a:gd name="T4" fmla="*/ 108715 w 27"/>
                <a:gd name="T5" fmla="*/ 140158 h 27"/>
                <a:gd name="T6" fmla="*/ 88163 w 27"/>
                <a:gd name="T7" fmla="*/ 128030 h 27"/>
                <a:gd name="T8" fmla="*/ 71401 w 27"/>
                <a:gd name="T9" fmla="*/ 108715 h 27"/>
                <a:gd name="T10" fmla="*/ 51991 w 27"/>
                <a:gd name="T11" fmla="*/ 88163 h 27"/>
                <a:gd name="T12" fmla="*/ 39870 w 27"/>
                <a:gd name="T13" fmla="*/ 84894 h 27"/>
                <a:gd name="T14" fmla="*/ 33227 w 27"/>
                <a:gd name="T15" fmla="*/ 71401 h 27"/>
                <a:gd name="T16" fmla="*/ 26486 w 27"/>
                <a:gd name="T17" fmla="*/ 65223 h 27"/>
                <a:gd name="T18" fmla="*/ 13493 w 27"/>
                <a:gd name="T19" fmla="*/ 51991 h 27"/>
                <a:gd name="T20" fmla="*/ 6874 w 27"/>
                <a:gd name="T21" fmla="*/ 39870 h 27"/>
                <a:gd name="T22" fmla="*/ 0 w 27"/>
                <a:gd name="T23" fmla="*/ 26486 h 27"/>
                <a:gd name="T24" fmla="*/ 0 w 27"/>
                <a:gd name="T25" fmla="*/ 26486 h 27"/>
                <a:gd name="T26" fmla="*/ 0 w 27"/>
                <a:gd name="T27" fmla="*/ 20311 h 27"/>
                <a:gd name="T28" fmla="*/ 0 w 27"/>
                <a:gd name="T29" fmla="*/ 20311 h 27"/>
                <a:gd name="T30" fmla="*/ 6874 w 27"/>
                <a:gd name="T31" fmla="*/ 13493 h 27"/>
                <a:gd name="T32" fmla="*/ 6874 w 27"/>
                <a:gd name="T33" fmla="*/ 13493 h 27"/>
                <a:gd name="T34" fmla="*/ 13493 w 27"/>
                <a:gd name="T35" fmla="*/ 6874 h 27"/>
                <a:gd name="T36" fmla="*/ 13493 w 27"/>
                <a:gd name="T37" fmla="*/ 6874 h 27"/>
                <a:gd name="T38" fmla="*/ 20311 w 27"/>
                <a:gd name="T39" fmla="*/ 0 h 27"/>
                <a:gd name="T40" fmla="*/ 26486 w 27"/>
                <a:gd name="T41" fmla="*/ 6874 h 27"/>
                <a:gd name="T42" fmla="*/ 26486 w 27"/>
                <a:gd name="T43" fmla="*/ 6874 h 27"/>
                <a:gd name="T44" fmla="*/ 33227 w 27"/>
                <a:gd name="T45" fmla="*/ 13493 h 27"/>
                <a:gd name="T46" fmla="*/ 33227 w 27"/>
                <a:gd name="T47" fmla="*/ 13493 h 27"/>
                <a:gd name="T48" fmla="*/ 39870 w 27"/>
                <a:gd name="T49" fmla="*/ 20311 h 27"/>
                <a:gd name="T50" fmla="*/ 44913 w 27"/>
                <a:gd name="T51" fmla="*/ 26486 h 27"/>
                <a:gd name="T52" fmla="*/ 51991 w 27"/>
                <a:gd name="T53" fmla="*/ 33227 h 27"/>
                <a:gd name="T54" fmla="*/ 65223 w 27"/>
                <a:gd name="T55" fmla="*/ 39870 h 27"/>
                <a:gd name="T56" fmla="*/ 71401 w 27"/>
                <a:gd name="T57" fmla="*/ 44913 h 27"/>
                <a:gd name="T58" fmla="*/ 84894 w 27"/>
                <a:gd name="T59" fmla="*/ 44913 h 27"/>
                <a:gd name="T60" fmla="*/ 95245 w 27"/>
                <a:gd name="T61" fmla="*/ 51991 h 27"/>
                <a:gd name="T62" fmla="*/ 114653 w 27"/>
                <a:gd name="T63" fmla="*/ 58408 h 27"/>
                <a:gd name="T64" fmla="*/ 128030 w 27"/>
                <a:gd name="T65" fmla="*/ 65223 h 27"/>
                <a:gd name="T66" fmla="*/ 133419 w 27"/>
                <a:gd name="T67" fmla="*/ 65223 h 27"/>
                <a:gd name="T68" fmla="*/ 147032 w 27"/>
                <a:gd name="T69" fmla="*/ 71401 h 27"/>
                <a:gd name="T70" fmla="*/ 159565 w 27"/>
                <a:gd name="T71" fmla="*/ 71401 h 27"/>
                <a:gd name="T72" fmla="*/ 166644 w 27"/>
                <a:gd name="T73" fmla="*/ 71401 h 27"/>
                <a:gd name="T74" fmla="*/ 173061 w 27"/>
                <a:gd name="T75" fmla="*/ 71401 h 27"/>
                <a:gd name="T76" fmla="*/ 173061 w 27"/>
                <a:gd name="T77" fmla="*/ 84894 h 27"/>
                <a:gd name="T78" fmla="*/ 173061 w 27"/>
                <a:gd name="T79" fmla="*/ 88163 h 27"/>
                <a:gd name="T80" fmla="*/ 173061 w 27"/>
                <a:gd name="T81" fmla="*/ 95245 h 27"/>
                <a:gd name="T82" fmla="*/ 166644 w 27"/>
                <a:gd name="T83" fmla="*/ 102056 h 27"/>
                <a:gd name="T84" fmla="*/ 166644 w 27"/>
                <a:gd name="T85" fmla="*/ 108715 h 27"/>
                <a:gd name="T86" fmla="*/ 159565 w 27"/>
                <a:gd name="T87" fmla="*/ 121731 h 27"/>
                <a:gd name="T88" fmla="*/ 159565 w 27"/>
                <a:gd name="T89" fmla="*/ 133419 h 27"/>
                <a:gd name="T90" fmla="*/ 159565 w 27"/>
                <a:gd name="T91" fmla="*/ 147032 h 27"/>
                <a:gd name="T92" fmla="*/ 159565 w 27"/>
                <a:gd name="T93" fmla="*/ 153627 h 27"/>
                <a:gd name="T94" fmla="*/ 159565 w 27"/>
                <a:gd name="T95" fmla="*/ 159565 h 27"/>
                <a:gd name="T96" fmla="*/ 159565 w 27"/>
                <a:gd name="T97" fmla="*/ 166644 h 27"/>
                <a:gd name="T98" fmla="*/ 159565 w 27"/>
                <a:gd name="T99" fmla="*/ 173061 h 27"/>
                <a:gd name="T100" fmla="*/ 153627 w 27"/>
                <a:gd name="T101" fmla="*/ 173061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765"/>
            <p:cNvSpPr>
              <a:spLocks/>
            </p:cNvSpPr>
            <p:nvPr/>
          </p:nvSpPr>
          <p:spPr bwMode="auto">
            <a:xfrm>
              <a:off x="5663" y="2724"/>
              <a:ext cx="20" cy="22"/>
            </a:xfrm>
            <a:custGeom>
              <a:avLst/>
              <a:gdLst>
                <a:gd name="T0" fmla="*/ 81920 w 10"/>
                <a:gd name="T1" fmla="*/ 90112 h 11"/>
                <a:gd name="T2" fmla="*/ 65536 w 10"/>
                <a:gd name="T3" fmla="*/ 81920 h 11"/>
                <a:gd name="T4" fmla="*/ 57344 w 10"/>
                <a:gd name="T5" fmla="*/ 73728 h 11"/>
                <a:gd name="T6" fmla="*/ 40960 w 10"/>
                <a:gd name="T7" fmla="*/ 65536 h 11"/>
                <a:gd name="T8" fmla="*/ 32768 w 10"/>
                <a:gd name="T9" fmla="*/ 57344 h 11"/>
                <a:gd name="T10" fmla="*/ 24576 w 10"/>
                <a:gd name="T11" fmla="*/ 49152 h 11"/>
                <a:gd name="T12" fmla="*/ 16384 w 10"/>
                <a:gd name="T13" fmla="*/ 40960 h 11"/>
                <a:gd name="T14" fmla="*/ 8192 w 10"/>
                <a:gd name="T15" fmla="*/ 32768 h 11"/>
                <a:gd name="T16" fmla="*/ 0 w 10"/>
                <a:gd name="T17" fmla="*/ 24576 h 11"/>
                <a:gd name="T18" fmla="*/ 0 w 10"/>
                <a:gd name="T19" fmla="*/ 24576 h 11"/>
                <a:gd name="T20" fmla="*/ 0 w 10"/>
                <a:gd name="T21" fmla="*/ 16384 h 11"/>
                <a:gd name="T22" fmla="*/ 0 w 10"/>
                <a:gd name="T23" fmla="*/ 16384 h 11"/>
                <a:gd name="T24" fmla="*/ 8192 w 10"/>
                <a:gd name="T25" fmla="*/ 8192 h 11"/>
                <a:gd name="T26" fmla="*/ 8192 w 10"/>
                <a:gd name="T27" fmla="*/ 8192 h 11"/>
                <a:gd name="T28" fmla="*/ 16384 w 10"/>
                <a:gd name="T29" fmla="*/ 8192 h 11"/>
                <a:gd name="T30" fmla="*/ 16384 w 10"/>
                <a:gd name="T31" fmla="*/ 0 h 11"/>
                <a:gd name="T32" fmla="*/ 24576 w 10"/>
                <a:gd name="T33" fmla="*/ 0 h 11"/>
                <a:gd name="T34" fmla="*/ 24576 w 10"/>
                <a:gd name="T35" fmla="*/ 8192 h 11"/>
                <a:gd name="T36" fmla="*/ 24576 w 10"/>
                <a:gd name="T37" fmla="*/ 8192 h 11"/>
                <a:gd name="T38" fmla="*/ 40960 w 10"/>
                <a:gd name="T39" fmla="*/ 16384 h 11"/>
                <a:gd name="T40" fmla="*/ 49152 w 10"/>
                <a:gd name="T41" fmla="*/ 32768 h 11"/>
                <a:gd name="T42" fmla="*/ 49152 w 10"/>
                <a:gd name="T43" fmla="*/ 32768 h 11"/>
                <a:gd name="T44" fmla="*/ 57344 w 10"/>
                <a:gd name="T45" fmla="*/ 40960 h 11"/>
                <a:gd name="T46" fmla="*/ 65536 w 10"/>
                <a:gd name="T47" fmla="*/ 49152 h 11"/>
                <a:gd name="T48" fmla="*/ 73728 w 10"/>
                <a:gd name="T49" fmla="*/ 65536 h 11"/>
                <a:gd name="T50" fmla="*/ 73728 w 10"/>
                <a:gd name="T51" fmla="*/ 73728 h 11"/>
                <a:gd name="T52" fmla="*/ 81920 w 10"/>
                <a:gd name="T53" fmla="*/ 73728 h 11"/>
                <a:gd name="T54" fmla="*/ 81920 w 10"/>
                <a:gd name="T55" fmla="*/ 81920 h 11"/>
                <a:gd name="T56" fmla="*/ 81920 w 10"/>
                <a:gd name="T57" fmla="*/ 90112 h 11"/>
                <a:gd name="T58" fmla="*/ 81920 w 10"/>
                <a:gd name="T59" fmla="*/ 90112 h 11"/>
                <a:gd name="T60" fmla="*/ 81920 w 10"/>
                <a:gd name="T61" fmla="*/ 90112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766"/>
            <p:cNvSpPr>
              <a:spLocks/>
            </p:cNvSpPr>
            <p:nvPr/>
          </p:nvSpPr>
          <p:spPr bwMode="auto">
            <a:xfrm>
              <a:off x="5760" y="2552"/>
              <a:ext cx="93" cy="190"/>
            </a:xfrm>
            <a:custGeom>
              <a:avLst/>
              <a:gdLst>
                <a:gd name="T0" fmla="*/ 158215 w 47"/>
                <a:gd name="T1" fmla="*/ 635722 h 96"/>
                <a:gd name="T2" fmla="*/ 151058 w 47"/>
                <a:gd name="T3" fmla="*/ 585701 h 96"/>
                <a:gd name="T4" fmla="*/ 165407 w 47"/>
                <a:gd name="T5" fmla="*/ 585701 h 96"/>
                <a:gd name="T6" fmla="*/ 191594 w 47"/>
                <a:gd name="T7" fmla="*/ 593081 h 96"/>
                <a:gd name="T8" fmla="*/ 206048 w 47"/>
                <a:gd name="T9" fmla="*/ 585701 h 96"/>
                <a:gd name="T10" fmla="*/ 213425 w 47"/>
                <a:gd name="T11" fmla="*/ 578259 h 96"/>
                <a:gd name="T12" fmla="*/ 184217 w 47"/>
                <a:gd name="T13" fmla="*/ 578259 h 96"/>
                <a:gd name="T14" fmla="*/ 165407 w 47"/>
                <a:gd name="T15" fmla="*/ 578259 h 96"/>
                <a:gd name="T16" fmla="*/ 151058 w 47"/>
                <a:gd name="T17" fmla="*/ 570722 h 96"/>
                <a:gd name="T18" fmla="*/ 143568 w 47"/>
                <a:gd name="T19" fmla="*/ 556793 h 96"/>
                <a:gd name="T20" fmla="*/ 143568 w 47"/>
                <a:gd name="T21" fmla="*/ 534931 h 96"/>
                <a:gd name="T22" fmla="*/ 151058 w 47"/>
                <a:gd name="T23" fmla="*/ 527331 h 96"/>
                <a:gd name="T24" fmla="*/ 176696 w 47"/>
                <a:gd name="T25" fmla="*/ 520074 h 96"/>
                <a:gd name="T26" fmla="*/ 176696 w 47"/>
                <a:gd name="T27" fmla="*/ 509248 h 96"/>
                <a:gd name="T28" fmla="*/ 143568 w 47"/>
                <a:gd name="T29" fmla="*/ 516285 h 96"/>
                <a:gd name="T30" fmla="*/ 122206 w 47"/>
                <a:gd name="T31" fmla="*/ 516285 h 96"/>
                <a:gd name="T32" fmla="*/ 114922 w 47"/>
                <a:gd name="T33" fmla="*/ 501980 h 96"/>
                <a:gd name="T34" fmla="*/ 114922 w 47"/>
                <a:gd name="T35" fmla="*/ 486887 h 96"/>
                <a:gd name="T36" fmla="*/ 85538 w 47"/>
                <a:gd name="T37" fmla="*/ 509248 h 96"/>
                <a:gd name="T38" fmla="*/ 65060 w 47"/>
                <a:gd name="T39" fmla="*/ 527331 h 96"/>
                <a:gd name="T40" fmla="*/ 43229 w 47"/>
                <a:gd name="T41" fmla="*/ 534931 h 96"/>
                <a:gd name="T42" fmla="*/ 14834 w 47"/>
                <a:gd name="T43" fmla="*/ 542432 h 96"/>
                <a:gd name="T44" fmla="*/ 0 w 47"/>
                <a:gd name="T45" fmla="*/ 534931 h 96"/>
                <a:gd name="T46" fmla="*/ 21847 w 47"/>
                <a:gd name="T47" fmla="*/ 465449 h 96"/>
                <a:gd name="T48" fmla="*/ 43229 w 47"/>
                <a:gd name="T49" fmla="*/ 372697 h 96"/>
                <a:gd name="T50" fmla="*/ 50715 w 47"/>
                <a:gd name="T51" fmla="*/ 270281 h 96"/>
                <a:gd name="T52" fmla="*/ 50715 w 47"/>
                <a:gd name="T53" fmla="*/ 173339 h 96"/>
                <a:gd name="T54" fmla="*/ 36668 w 47"/>
                <a:gd name="T55" fmla="*/ 108019 h 96"/>
                <a:gd name="T56" fmla="*/ 29352 w 47"/>
                <a:gd name="T57" fmla="*/ 58186 h 96"/>
                <a:gd name="T58" fmla="*/ 14834 w 47"/>
                <a:gd name="T59" fmla="*/ 14854 h 96"/>
                <a:gd name="T60" fmla="*/ 7497 w 47"/>
                <a:gd name="T61" fmla="*/ 7505 h 96"/>
                <a:gd name="T62" fmla="*/ 0 w 47"/>
                <a:gd name="T63" fmla="*/ 0 h 96"/>
                <a:gd name="T64" fmla="*/ 21847 w 47"/>
                <a:gd name="T65" fmla="*/ 0 h 96"/>
                <a:gd name="T66" fmla="*/ 65060 w 47"/>
                <a:gd name="T67" fmla="*/ 0 h 96"/>
                <a:gd name="T68" fmla="*/ 128736 w 47"/>
                <a:gd name="T69" fmla="*/ 7505 h 96"/>
                <a:gd name="T70" fmla="*/ 184217 w 47"/>
                <a:gd name="T71" fmla="*/ 22359 h 96"/>
                <a:gd name="T72" fmla="*/ 227399 w 47"/>
                <a:gd name="T73" fmla="*/ 29399 h 96"/>
                <a:gd name="T74" fmla="*/ 254733 w 47"/>
                <a:gd name="T75" fmla="*/ 44252 h 96"/>
                <a:gd name="T76" fmla="*/ 269850 w 47"/>
                <a:gd name="T77" fmla="*/ 58186 h 96"/>
                <a:gd name="T78" fmla="*/ 269850 w 47"/>
                <a:gd name="T79" fmla="*/ 65687 h 96"/>
                <a:gd name="T80" fmla="*/ 298902 w 47"/>
                <a:gd name="T81" fmla="*/ 115160 h 96"/>
                <a:gd name="T82" fmla="*/ 320314 w 47"/>
                <a:gd name="T83" fmla="*/ 173339 h 96"/>
                <a:gd name="T84" fmla="*/ 327295 w 47"/>
                <a:gd name="T85" fmla="*/ 235174 h 96"/>
                <a:gd name="T86" fmla="*/ 334911 w 47"/>
                <a:gd name="T87" fmla="*/ 299662 h 96"/>
                <a:gd name="T88" fmla="*/ 327295 w 47"/>
                <a:gd name="T89" fmla="*/ 365412 h 96"/>
                <a:gd name="T90" fmla="*/ 313064 w 47"/>
                <a:gd name="T91" fmla="*/ 435989 h 96"/>
                <a:gd name="T92" fmla="*/ 291713 w 47"/>
                <a:gd name="T93" fmla="*/ 501980 h 96"/>
                <a:gd name="T94" fmla="*/ 269850 w 47"/>
                <a:gd name="T95" fmla="*/ 556793 h 96"/>
                <a:gd name="T96" fmla="*/ 234807 w 47"/>
                <a:gd name="T97" fmla="*/ 613332 h 96"/>
                <a:gd name="T98" fmla="*/ 198567 w 47"/>
                <a:gd name="T99" fmla="*/ 663909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767"/>
            <p:cNvSpPr>
              <a:spLocks/>
            </p:cNvSpPr>
            <p:nvPr/>
          </p:nvSpPr>
          <p:spPr bwMode="auto">
            <a:xfrm>
              <a:off x="5645" y="2562"/>
              <a:ext cx="79" cy="178"/>
            </a:xfrm>
            <a:custGeom>
              <a:avLst/>
              <a:gdLst>
                <a:gd name="T0" fmla="*/ 126603 w 40"/>
                <a:gd name="T1" fmla="*/ 615269 h 90"/>
                <a:gd name="T2" fmla="*/ 90982 w 40"/>
                <a:gd name="T3" fmla="*/ 572464 h 90"/>
                <a:gd name="T4" fmla="*/ 56738 w 40"/>
                <a:gd name="T5" fmla="*/ 530276 h 90"/>
                <a:gd name="T6" fmla="*/ 28728 w 40"/>
                <a:gd name="T7" fmla="*/ 479641 h 90"/>
                <a:gd name="T8" fmla="*/ 7365 w 40"/>
                <a:gd name="T9" fmla="*/ 440332 h 90"/>
                <a:gd name="T10" fmla="*/ 0 w 40"/>
                <a:gd name="T11" fmla="*/ 411099 h 90"/>
                <a:gd name="T12" fmla="*/ 21547 w 40"/>
                <a:gd name="T13" fmla="*/ 398186 h 90"/>
                <a:gd name="T14" fmla="*/ 42555 w 40"/>
                <a:gd name="T15" fmla="*/ 391254 h 90"/>
                <a:gd name="T16" fmla="*/ 98347 w 40"/>
                <a:gd name="T17" fmla="*/ 376395 h 90"/>
                <a:gd name="T18" fmla="*/ 126603 w 40"/>
                <a:gd name="T19" fmla="*/ 362685 h 90"/>
                <a:gd name="T20" fmla="*/ 140786 w 40"/>
                <a:gd name="T21" fmla="*/ 340900 h 90"/>
                <a:gd name="T22" fmla="*/ 144390 w 40"/>
                <a:gd name="T23" fmla="*/ 318652 h 90"/>
                <a:gd name="T24" fmla="*/ 140786 w 40"/>
                <a:gd name="T25" fmla="*/ 289448 h 90"/>
                <a:gd name="T26" fmla="*/ 119239 w 40"/>
                <a:gd name="T27" fmla="*/ 240662 h 90"/>
                <a:gd name="T28" fmla="*/ 126603 w 40"/>
                <a:gd name="T29" fmla="*/ 218875 h 90"/>
                <a:gd name="T30" fmla="*/ 140786 w 40"/>
                <a:gd name="T31" fmla="*/ 211626 h 90"/>
                <a:gd name="T32" fmla="*/ 144390 w 40"/>
                <a:gd name="T33" fmla="*/ 197825 h 90"/>
                <a:gd name="T34" fmla="*/ 144390 w 40"/>
                <a:gd name="T35" fmla="*/ 183380 h 90"/>
                <a:gd name="T36" fmla="*/ 144390 w 40"/>
                <a:gd name="T37" fmla="*/ 168521 h 90"/>
                <a:gd name="T38" fmla="*/ 140786 w 40"/>
                <a:gd name="T39" fmla="*/ 150099 h 90"/>
                <a:gd name="T40" fmla="*/ 133658 w 40"/>
                <a:gd name="T41" fmla="*/ 135565 h 90"/>
                <a:gd name="T42" fmla="*/ 119239 w 40"/>
                <a:gd name="T43" fmla="*/ 121683 h 90"/>
                <a:gd name="T44" fmla="*/ 105585 w 40"/>
                <a:gd name="T45" fmla="*/ 107002 h 90"/>
                <a:gd name="T46" fmla="*/ 84046 w 40"/>
                <a:gd name="T47" fmla="*/ 100024 h 90"/>
                <a:gd name="T48" fmla="*/ 64103 w 40"/>
                <a:gd name="T49" fmla="*/ 100024 h 90"/>
                <a:gd name="T50" fmla="*/ 56738 w 40"/>
                <a:gd name="T51" fmla="*/ 100024 h 90"/>
                <a:gd name="T52" fmla="*/ 56738 w 40"/>
                <a:gd name="T53" fmla="*/ 92720 h 90"/>
                <a:gd name="T54" fmla="*/ 71284 w 40"/>
                <a:gd name="T55" fmla="*/ 72294 h 90"/>
                <a:gd name="T56" fmla="*/ 98347 w 40"/>
                <a:gd name="T57" fmla="*/ 43082 h 90"/>
                <a:gd name="T58" fmla="*/ 119239 w 40"/>
                <a:gd name="T59" fmla="*/ 21783 h 90"/>
                <a:gd name="T60" fmla="*/ 126603 w 40"/>
                <a:gd name="T61" fmla="*/ 7482 h 90"/>
                <a:gd name="T62" fmla="*/ 144390 w 40"/>
                <a:gd name="T63" fmla="*/ 7482 h 90"/>
                <a:gd name="T64" fmla="*/ 165991 w 40"/>
                <a:gd name="T65" fmla="*/ 21783 h 90"/>
                <a:gd name="T66" fmla="*/ 187054 w 40"/>
                <a:gd name="T67" fmla="*/ 36553 h 90"/>
                <a:gd name="T68" fmla="*/ 194235 w 40"/>
                <a:gd name="T69" fmla="*/ 57884 h 90"/>
                <a:gd name="T70" fmla="*/ 201128 w 40"/>
                <a:gd name="T71" fmla="*/ 85207 h 90"/>
                <a:gd name="T72" fmla="*/ 208530 w 40"/>
                <a:gd name="T73" fmla="*/ 142981 h 90"/>
                <a:gd name="T74" fmla="*/ 208530 w 40"/>
                <a:gd name="T75" fmla="*/ 183380 h 90"/>
                <a:gd name="T76" fmla="*/ 208530 w 40"/>
                <a:gd name="T77" fmla="*/ 197825 h 90"/>
                <a:gd name="T78" fmla="*/ 213894 w 40"/>
                <a:gd name="T79" fmla="*/ 211626 h 90"/>
                <a:gd name="T80" fmla="*/ 221315 w 40"/>
                <a:gd name="T81" fmla="*/ 204198 h 90"/>
                <a:gd name="T82" fmla="*/ 221315 w 40"/>
                <a:gd name="T83" fmla="*/ 190312 h 90"/>
                <a:gd name="T84" fmla="*/ 221315 w 40"/>
                <a:gd name="T85" fmla="*/ 157293 h 90"/>
                <a:gd name="T86" fmla="*/ 213894 w 40"/>
                <a:gd name="T87" fmla="*/ 107002 h 90"/>
                <a:gd name="T88" fmla="*/ 208530 w 40"/>
                <a:gd name="T89" fmla="*/ 57884 h 90"/>
                <a:gd name="T90" fmla="*/ 201128 w 40"/>
                <a:gd name="T91" fmla="*/ 36553 h 90"/>
                <a:gd name="T92" fmla="*/ 187054 w 40"/>
                <a:gd name="T93" fmla="*/ 21783 h 90"/>
                <a:gd name="T94" fmla="*/ 179689 w 40"/>
                <a:gd name="T95" fmla="*/ 14798 h 90"/>
                <a:gd name="T96" fmla="*/ 173356 w 40"/>
                <a:gd name="T97" fmla="*/ 0 h 90"/>
                <a:gd name="T98" fmla="*/ 187054 w 40"/>
                <a:gd name="T99" fmla="*/ 7482 h 90"/>
                <a:gd name="T100" fmla="*/ 208530 w 40"/>
                <a:gd name="T101" fmla="*/ 14798 h 90"/>
                <a:gd name="T102" fmla="*/ 242860 w 40"/>
                <a:gd name="T103" fmla="*/ 57884 h 90"/>
                <a:gd name="T104" fmla="*/ 263975 w 40"/>
                <a:gd name="T105" fmla="*/ 114482 h 90"/>
                <a:gd name="T106" fmla="*/ 271100 w 40"/>
                <a:gd name="T107" fmla="*/ 176030 h 90"/>
                <a:gd name="T108" fmla="*/ 278052 w 40"/>
                <a:gd name="T109" fmla="*/ 233413 h 90"/>
                <a:gd name="T110" fmla="*/ 278052 w 40"/>
                <a:gd name="T111" fmla="*/ 296862 h 90"/>
                <a:gd name="T112" fmla="*/ 263975 w 40"/>
                <a:gd name="T113" fmla="*/ 355080 h 90"/>
                <a:gd name="T114" fmla="*/ 250041 w 40"/>
                <a:gd name="T115" fmla="*/ 418549 h 90"/>
                <a:gd name="T116" fmla="*/ 228440 w 40"/>
                <a:gd name="T117" fmla="*/ 475976 h 90"/>
                <a:gd name="T118" fmla="*/ 208530 w 40"/>
                <a:gd name="T119" fmla="*/ 530276 h 90"/>
                <a:gd name="T120" fmla="*/ 179689 w 40"/>
                <a:gd name="T121" fmla="*/ 579649 h 90"/>
                <a:gd name="T122" fmla="*/ 144390 w 40"/>
                <a:gd name="T123" fmla="*/ 637392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768"/>
            <p:cNvSpPr>
              <a:spLocks/>
            </p:cNvSpPr>
            <p:nvPr/>
          </p:nvSpPr>
          <p:spPr bwMode="auto">
            <a:xfrm>
              <a:off x="5621" y="2693"/>
              <a:ext cx="44" cy="33"/>
            </a:xfrm>
            <a:custGeom>
              <a:avLst/>
              <a:gdLst>
                <a:gd name="T0" fmla="*/ 155648 w 22"/>
                <a:gd name="T1" fmla="*/ 94322 h 17"/>
                <a:gd name="T2" fmla="*/ 147456 w 22"/>
                <a:gd name="T3" fmla="*/ 94322 h 17"/>
                <a:gd name="T4" fmla="*/ 147456 w 22"/>
                <a:gd name="T5" fmla="*/ 88061 h 17"/>
                <a:gd name="T6" fmla="*/ 147456 w 22"/>
                <a:gd name="T7" fmla="*/ 88061 h 17"/>
                <a:gd name="T8" fmla="*/ 147456 w 22"/>
                <a:gd name="T9" fmla="*/ 88061 h 17"/>
                <a:gd name="T10" fmla="*/ 147456 w 22"/>
                <a:gd name="T11" fmla="*/ 83111 h 17"/>
                <a:gd name="T12" fmla="*/ 147456 w 22"/>
                <a:gd name="T13" fmla="*/ 83111 h 17"/>
                <a:gd name="T14" fmla="*/ 147456 w 22"/>
                <a:gd name="T15" fmla="*/ 83111 h 17"/>
                <a:gd name="T16" fmla="*/ 106496 w 22"/>
                <a:gd name="T17" fmla="*/ 76671 h 17"/>
                <a:gd name="T18" fmla="*/ 73728 w 22"/>
                <a:gd name="T19" fmla="*/ 71961 h 17"/>
                <a:gd name="T20" fmla="*/ 49152 w 22"/>
                <a:gd name="T21" fmla="*/ 66184 h 17"/>
                <a:gd name="T22" fmla="*/ 32768 w 22"/>
                <a:gd name="T23" fmla="*/ 66184 h 17"/>
                <a:gd name="T24" fmla="*/ 16384 w 22"/>
                <a:gd name="T25" fmla="*/ 60675 h 17"/>
                <a:gd name="T26" fmla="*/ 0 w 22"/>
                <a:gd name="T27" fmla="*/ 54854 h 17"/>
                <a:gd name="T28" fmla="*/ 0 w 22"/>
                <a:gd name="T29" fmla="*/ 48590 h 17"/>
                <a:gd name="T30" fmla="*/ 8192 w 22"/>
                <a:gd name="T31" fmla="*/ 48590 h 17"/>
                <a:gd name="T32" fmla="*/ 8192 w 22"/>
                <a:gd name="T33" fmla="*/ 48590 h 17"/>
                <a:gd name="T34" fmla="*/ 16384 w 22"/>
                <a:gd name="T35" fmla="*/ 45365 h 17"/>
                <a:gd name="T36" fmla="*/ 24576 w 22"/>
                <a:gd name="T37" fmla="*/ 45365 h 17"/>
                <a:gd name="T38" fmla="*/ 40960 w 22"/>
                <a:gd name="T39" fmla="*/ 39497 h 17"/>
                <a:gd name="T40" fmla="*/ 57344 w 22"/>
                <a:gd name="T41" fmla="*/ 28258 h 17"/>
                <a:gd name="T42" fmla="*/ 73728 w 22"/>
                <a:gd name="T43" fmla="*/ 23370 h 17"/>
                <a:gd name="T44" fmla="*/ 81920 w 22"/>
                <a:gd name="T45" fmla="*/ 17564 h 17"/>
                <a:gd name="T46" fmla="*/ 90112 w 22"/>
                <a:gd name="T47" fmla="*/ 12039 h 17"/>
                <a:gd name="T48" fmla="*/ 98304 w 22"/>
                <a:gd name="T49" fmla="*/ 6202 h 17"/>
                <a:gd name="T50" fmla="*/ 98304 w 22"/>
                <a:gd name="T51" fmla="*/ 0 h 17"/>
                <a:gd name="T52" fmla="*/ 106496 w 22"/>
                <a:gd name="T53" fmla="*/ 0 h 17"/>
                <a:gd name="T54" fmla="*/ 114688 w 22"/>
                <a:gd name="T55" fmla="*/ 0 h 17"/>
                <a:gd name="T56" fmla="*/ 122880 w 22"/>
                <a:gd name="T57" fmla="*/ 17564 h 17"/>
                <a:gd name="T58" fmla="*/ 139264 w 22"/>
                <a:gd name="T59" fmla="*/ 39497 h 17"/>
                <a:gd name="T60" fmla="*/ 163840 w 22"/>
                <a:gd name="T61" fmla="*/ 54854 h 17"/>
                <a:gd name="T62" fmla="*/ 180224 w 22"/>
                <a:gd name="T63" fmla="*/ 76671 h 17"/>
                <a:gd name="T64" fmla="*/ 180224 w 22"/>
                <a:gd name="T65" fmla="*/ 76671 h 17"/>
                <a:gd name="T66" fmla="*/ 180224 w 22"/>
                <a:gd name="T67" fmla="*/ 83111 h 17"/>
                <a:gd name="T68" fmla="*/ 172032 w 22"/>
                <a:gd name="T69" fmla="*/ 88061 h 17"/>
                <a:gd name="T70" fmla="*/ 163840 w 22"/>
                <a:gd name="T71" fmla="*/ 94322 h 17"/>
                <a:gd name="T72" fmla="*/ 163840 w 22"/>
                <a:gd name="T73" fmla="*/ 94322 h 17"/>
                <a:gd name="T74" fmla="*/ 155648 w 22"/>
                <a:gd name="T75" fmla="*/ 94322 h 17"/>
                <a:gd name="T76" fmla="*/ 155648 w 22"/>
                <a:gd name="T77" fmla="*/ 94322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69"/>
            <p:cNvSpPr>
              <a:spLocks/>
            </p:cNvSpPr>
            <p:nvPr/>
          </p:nvSpPr>
          <p:spPr bwMode="auto">
            <a:xfrm>
              <a:off x="5604" y="2679"/>
              <a:ext cx="41" cy="32"/>
            </a:xfrm>
            <a:custGeom>
              <a:avLst/>
              <a:gdLst>
                <a:gd name="T0" fmla="*/ 36338 w 21"/>
                <a:gd name="T1" fmla="*/ 131072 h 16"/>
                <a:gd name="T2" fmla="*/ 31242 w 21"/>
                <a:gd name="T3" fmla="*/ 122880 h 16"/>
                <a:gd name="T4" fmla="*/ 25082 w 21"/>
                <a:gd name="T5" fmla="*/ 122880 h 16"/>
                <a:gd name="T6" fmla="*/ 18612 w 21"/>
                <a:gd name="T7" fmla="*/ 114688 h 16"/>
                <a:gd name="T8" fmla="*/ 12847 w 21"/>
                <a:gd name="T9" fmla="*/ 106496 h 16"/>
                <a:gd name="T10" fmla="*/ 6580 w 21"/>
                <a:gd name="T11" fmla="*/ 98304 h 16"/>
                <a:gd name="T12" fmla="*/ 6580 w 21"/>
                <a:gd name="T13" fmla="*/ 98304 h 16"/>
                <a:gd name="T14" fmla="*/ 0 w 21"/>
                <a:gd name="T15" fmla="*/ 98304 h 16"/>
                <a:gd name="T16" fmla="*/ 0 w 21"/>
                <a:gd name="T17" fmla="*/ 90112 h 16"/>
                <a:gd name="T18" fmla="*/ 0 w 21"/>
                <a:gd name="T19" fmla="*/ 90112 h 16"/>
                <a:gd name="T20" fmla="*/ 0 w 21"/>
                <a:gd name="T21" fmla="*/ 81920 h 16"/>
                <a:gd name="T22" fmla="*/ 0 w 21"/>
                <a:gd name="T23" fmla="*/ 81920 h 16"/>
                <a:gd name="T24" fmla="*/ 12847 w 21"/>
                <a:gd name="T25" fmla="*/ 65536 h 16"/>
                <a:gd name="T26" fmla="*/ 31242 w 21"/>
                <a:gd name="T27" fmla="*/ 57344 h 16"/>
                <a:gd name="T28" fmla="*/ 54952 w 21"/>
                <a:gd name="T29" fmla="*/ 40960 h 16"/>
                <a:gd name="T30" fmla="*/ 70946 w 21"/>
                <a:gd name="T31" fmla="*/ 24576 h 16"/>
                <a:gd name="T32" fmla="*/ 82750 w 21"/>
                <a:gd name="T33" fmla="*/ 16384 h 16"/>
                <a:gd name="T34" fmla="*/ 100475 w 21"/>
                <a:gd name="T35" fmla="*/ 8192 h 16"/>
                <a:gd name="T36" fmla="*/ 113336 w 21"/>
                <a:gd name="T37" fmla="*/ 0 h 16"/>
                <a:gd name="T38" fmla="*/ 119087 w 21"/>
                <a:gd name="T39" fmla="*/ 8192 h 16"/>
                <a:gd name="T40" fmla="*/ 119087 w 21"/>
                <a:gd name="T41" fmla="*/ 16384 h 16"/>
                <a:gd name="T42" fmla="*/ 125667 w 21"/>
                <a:gd name="T43" fmla="*/ 32768 h 16"/>
                <a:gd name="T44" fmla="*/ 119087 w 21"/>
                <a:gd name="T45" fmla="*/ 40960 h 16"/>
                <a:gd name="T46" fmla="*/ 113336 w 21"/>
                <a:gd name="T47" fmla="*/ 49152 h 16"/>
                <a:gd name="T48" fmla="*/ 100475 w 21"/>
                <a:gd name="T49" fmla="*/ 57344 h 16"/>
                <a:gd name="T50" fmla="*/ 89558 w 21"/>
                <a:gd name="T51" fmla="*/ 73728 h 16"/>
                <a:gd name="T52" fmla="*/ 77109 w 21"/>
                <a:gd name="T53" fmla="*/ 81920 h 16"/>
                <a:gd name="T54" fmla="*/ 64366 w 21"/>
                <a:gd name="T55" fmla="*/ 90112 h 16"/>
                <a:gd name="T56" fmla="*/ 54952 w 21"/>
                <a:gd name="T57" fmla="*/ 106496 h 16"/>
                <a:gd name="T58" fmla="*/ 48970 w 21"/>
                <a:gd name="T59" fmla="*/ 106496 h 16"/>
                <a:gd name="T60" fmla="*/ 48970 w 21"/>
                <a:gd name="T61" fmla="*/ 114688 h 16"/>
                <a:gd name="T62" fmla="*/ 42384 w 21"/>
                <a:gd name="T63" fmla="*/ 122880 h 16"/>
                <a:gd name="T64" fmla="*/ 36338 w 21"/>
                <a:gd name="T65" fmla="*/ 131072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770"/>
            <p:cNvSpPr>
              <a:spLocks/>
            </p:cNvSpPr>
            <p:nvPr/>
          </p:nvSpPr>
          <p:spPr bwMode="auto">
            <a:xfrm>
              <a:off x="5556" y="2683"/>
              <a:ext cx="14" cy="10"/>
            </a:xfrm>
            <a:custGeom>
              <a:avLst/>
              <a:gdLst>
                <a:gd name="T0" fmla="*/ 16384 w 7"/>
                <a:gd name="T1" fmla="*/ 40960 h 5"/>
                <a:gd name="T2" fmla="*/ 16384 w 7"/>
                <a:gd name="T3" fmla="*/ 40960 h 5"/>
                <a:gd name="T4" fmla="*/ 8192 w 7"/>
                <a:gd name="T5" fmla="*/ 32768 h 5"/>
                <a:gd name="T6" fmla="*/ 8192 w 7"/>
                <a:gd name="T7" fmla="*/ 32768 h 5"/>
                <a:gd name="T8" fmla="*/ 0 w 7"/>
                <a:gd name="T9" fmla="*/ 24576 h 5"/>
                <a:gd name="T10" fmla="*/ 0 w 7"/>
                <a:gd name="T11" fmla="*/ 24576 h 5"/>
                <a:gd name="T12" fmla="*/ 0 w 7"/>
                <a:gd name="T13" fmla="*/ 16384 h 5"/>
                <a:gd name="T14" fmla="*/ 0 w 7"/>
                <a:gd name="T15" fmla="*/ 16384 h 5"/>
                <a:gd name="T16" fmla="*/ 8192 w 7"/>
                <a:gd name="T17" fmla="*/ 8192 h 5"/>
                <a:gd name="T18" fmla="*/ 8192 w 7"/>
                <a:gd name="T19" fmla="*/ 8192 h 5"/>
                <a:gd name="T20" fmla="*/ 16384 w 7"/>
                <a:gd name="T21" fmla="*/ 8192 h 5"/>
                <a:gd name="T22" fmla="*/ 16384 w 7"/>
                <a:gd name="T23" fmla="*/ 0 h 5"/>
                <a:gd name="T24" fmla="*/ 32768 w 7"/>
                <a:gd name="T25" fmla="*/ 0 h 5"/>
                <a:gd name="T26" fmla="*/ 40960 w 7"/>
                <a:gd name="T27" fmla="*/ 0 h 5"/>
                <a:gd name="T28" fmla="*/ 57344 w 7"/>
                <a:gd name="T29" fmla="*/ 0 h 5"/>
                <a:gd name="T30" fmla="*/ 57344 w 7"/>
                <a:gd name="T31" fmla="*/ 16384 h 5"/>
                <a:gd name="T32" fmla="*/ 49152 w 7"/>
                <a:gd name="T33" fmla="*/ 32768 h 5"/>
                <a:gd name="T34" fmla="*/ 49152 w 7"/>
                <a:gd name="T35" fmla="*/ 32768 h 5"/>
                <a:gd name="T36" fmla="*/ 40960 w 7"/>
                <a:gd name="T37" fmla="*/ 32768 h 5"/>
                <a:gd name="T38" fmla="*/ 32768 w 7"/>
                <a:gd name="T39" fmla="*/ 40960 h 5"/>
                <a:gd name="T40" fmla="*/ 24576 w 7"/>
                <a:gd name="T41" fmla="*/ 40960 h 5"/>
                <a:gd name="T42" fmla="*/ 16384 w 7"/>
                <a:gd name="T43" fmla="*/ 4096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71"/>
            <p:cNvSpPr>
              <a:spLocks/>
            </p:cNvSpPr>
            <p:nvPr/>
          </p:nvSpPr>
          <p:spPr bwMode="auto">
            <a:xfrm>
              <a:off x="5568" y="2673"/>
              <a:ext cx="6" cy="6"/>
            </a:xfrm>
            <a:custGeom>
              <a:avLst/>
              <a:gdLst>
                <a:gd name="T0" fmla="*/ 8192 w 3"/>
                <a:gd name="T1" fmla="*/ 24576 h 3"/>
                <a:gd name="T2" fmla="*/ 8192 w 3"/>
                <a:gd name="T3" fmla="*/ 24576 h 3"/>
                <a:gd name="T4" fmla="*/ 8192 w 3"/>
                <a:gd name="T5" fmla="*/ 24576 h 3"/>
                <a:gd name="T6" fmla="*/ 0 w 3"/>
                <a:gd name="T7" fmla="*/ 24576 h 3"/>
                <a:gd name="T8" fmla="*/ 0 w 3"/>
                <a:gd name="T9" fmla="*/ 24576 h 3"/>
                <a:gd name="T10" fmla="*/ 0 w 3"/>
                <a:gd name="T11" fmla="*/ 24576 h 3"/>
                <a:gd name="T12" fmla="*/ 0 w 3"/>
                <a:gd name="T13" fmla="*/ 16384 h 3"/>
                <a:gd name="T14" fmla="*/ 0 w 3"/>
                <a:gd name="T15" fmla="*/ 16384 h 3"/>
                <a:gd name="T16" fmla="*/ 0 w 3"/>
                <a:gd name="T17" fmla="*/ 8192 h 3"/>
                <a:gd name="T18" fmla="*/ 8192 w 3"/>
                <a:gd name="T19" fmla="*/ 8192 h 3"/>
                <a:gd name="T20" fmla="*/ 8192 w 3"/>
                <a:gd name="T21" fmla="*/ 0 h 3"/>
                <a:gd name="T22" fmla="*/ 16384 w 3"/>
                <a:gd name="T23" fmla="*/ 0 h 3"/>
                <a:gd name="T24" fmla="*/ 16384 w 3"/>
                <a:gd name="T25" fmla="*/ 0 h 3"/>
                <a:gd name="T26" fmla="*/ 24576 w 3"/>
                <a:gd name="T27" fmla="*/ 0 h 3"/>
                <a:gd name="T28" fmla="*/ 24576 w 3"/>
                <a:gd name="T29" fmla="*/ 8192 h 3"/>
                <a:gd name="T30" fmla="*/ 16384 w 3"/>
                <a:gd name="T31" fmla="*/ 24576 h 3"/>
                <a:gd name="T32" fmla="*/ 8192 w 3"/>
                <a:gd name="T33" fmla="*/ 2457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72"/>
            <p:cNvSpPr>
              <a:spLocks/>
            </p:cNvSpPr>
            <p:nvPr/>
          </p:nvSpPr>
          <p:spPr bwMode="auto">
            <a:xfrm>
              <a:off x="5574" y="2659"/>
              <a:ext cx="2" cy="4"/>
            </a:xfrm>
            <a:custGeom>
              <a:avLst/>
              <a:gdLst>
                <a:gd name="T0" fmla="*/ 8192 w 1"/>
                <a:gd name="T1" fmla="*/ 16384 h 2"/>
                <a:gd name="T2" fmla="*/ 8192 w 1"/>
                <a:gd name="T3" fmla="*/ 8192 h 2"/>
                <a:gd name="T4" fmla="*/ 0 w 1"/>
                <a:gd name="T5" fmla="*/ 0 h 2"/>
                <a:gd name="T6" fmla="*/ 8192 w 1"/>
                <a:gd name="T7" fmla="*/ 0 h 2"/>
                <a:gd name="T8" fmla="*/ 8192 w 1"/>
                <a:gd name="T9" fmla="*/ 8192 h 2"/>
                <a:gd name="T10" fmla="*/ 8192 w 1"/>
                <a:gd name="T11" fmla="*/ 16384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73"/>
            <p:cNvSpPr>
              <a:spLocks/>
            </p:cNvSpPr>
            <p:nvPr/>
          </p:nvSpPr>
          <p:spPr bwMode="auto">
            <a:xfrm>
              <a:off x="5370" y="2552"/>
              <a:ext cx="196" cy="121"/>
            </a:xfrm>
            <a:custGeom>
              <a:avLst/>
              <a:gdLst>
                <a:gd name="T0" fmla="*/ 459836 w 99"/>
                <a:gd name="T1" fmla="*/ 441265 h 61"/>
                <a:gd name="T2" fmla="*/ 424884 w 99"/>
                <a:gd name="T3" fmla="*/ 403567 h 61"/>
                <a:gd name="T4" fmla="*/ 343984 w 99"/>
                <a:gd name="T5" fmla="*/ 308473 h 61"/>
                <a:gd name="T6" fmla="*/ 308080 w 99"/>
                <a:gd name="T7" fmla="*/ 279002 h 61"/>
                <a:gd name="T8" fmla="*/ 257964 w 99"/>
                <a:gd name="T9" fmla="*/ 263893 h 61"/>
                <a:gd name="T10" fmla="*/ 221858 w 99"/>
                <a:gd name="T11" fmla="*/ 241532 h 61"/>
                <a:gd name="T12" fmla="*/ 185052 w 99"/>
                <a:gd name="T13" fmla="*/ 233913 h 61"/>
                <a:gd name="T14" fmla="*/ 73007 w 99"/>
                <a:gd name="T15" fmla="*/ 256641 h 61"/>
                <a:gd name="T16" fmla="*/ 22390 w 99"/>
                <a:gd name="T17" fmla="*/ 256641 h 61"/>
                <a:gd name="T18" fmla="*/ 0 w 99"/>
                <a:gd name="T19" fmla="*/ 233913 h 61"/>
                <a:gd name="T20" fmla="*/ 36876 w 99"/>
                <a:gd name="T21" fmla="*/ 214959 h 61"/>
                <a:gd name="T22" fmla="*/ 65814 w 99"/>
                <a:gd name="T23" fmla="*/ 214959 h 61"/>
                <a:gd name="T24" fmla="*/ 87760 w 99"/>
                <a:gd name="T25" fmla="*/ 222456 h 61"/>
                <a:gd name="T26" fmla="*/ 130298 w 99"/>
                <a:gd name="T27" fmla="*/ 200102 h 61"/>
                <a:gd name="T28" fmla="*/ 173747 w 99"/>
                <a:gd name="T29" fmla="*/ 170624 h 61"/>
                <a:gd name="T30" fmla="*/ 221858 w 99"/>
                <a:gd name="T31" fmla="*/ 147894 h 61"/>
                <a:gd name="T32" fmla="*/ 250929 w 99"/>
                <a:gd name="T33" fmla="*/ 147894 h 61"/>
                <a:gd name="T34" fmla="*/ 265511 w 99"/>
                <a:gd name="T35" fmla="*/ 163007 h 61"/>
                <a:gd name="T36" fmla="*/ 286158 w 99"/>
                <a:gd name="T37" fmla="*/ 170624 h 61"/>
                <a:gd name="T38" fmla="*/ 278522 w 99"/>
                <a:gd name="T39" fmla="*/ 147894 h 61"/>
                <a:gd name="T40" fmla="*/ 250929 w 99"/>
                <a:gd name="T41" fmla="*/ 133037 h 61"/>
                <a:gd name="T42" fmla="*/ 250929 w 99"/>
                <a:gd name="T43" fmla="*/ 112147 h 61"/>
                <a:gd name="T44" fmla="*/ 265511 w 99"/>
                <a:gd name="T45" fmla="*/ 104528 h 61"/>
                <a:gd name="T46" fmla="*/ 270981 w 99"/>
                <a:gd name="T47" fmla="*/ 89419 h 61"/>
                <a:gd name="T48" fmla="*/ 265511 w 99"/>
                <a:gd name="T49" fmla="*/ 82177 h 61"/>
                <a:gd name="T50" fmla="*/ 250929 w 99"/>
                <a:gd name="T51" fmla="*/ 67068 h 61"/>
                <a:gd name="T52" fmla="*/ 243325 w 99"/>
                <a:gd name="T53" fmla="*/ 45079 h 61"/>
                <a:gd name="T54" fmla="*/ 265511 w 99"/>
                <a:gd name="T55" fmla="*/ 22726 h 61"/>
                <a:gd name="T56" fmla="*/ 308080 w 99"/>
                <a:gd name="T57" fmla="*/ 7617 h 61"/>
                <a:gd name="T58" fmla="*/ 329498 w 99"/>
                <a:gd name="T59" fmla="*/ 7617 h 61"/>
                <a:gd name="T60" fmla="*/ 321862 w 99"/>
                <a:gd name="T61" fmla="*/ 37587 h 61"/>
                <a:gd name="T62" fmla="*/ 308080 w 99"/>
                <a:gd name="T63" fmla="*/ 74558 h 61"/>
                <a:gd name="T64" fmla="*/ 308080 w 99"/>
                <a:gd name="T65" fmla="*/ 112147 h 61"/>
                <a:gd name="T66" fmla="*/ 329498 w 99"/>
                <a:gd name="T67" fmla="*/ 133037 h 61"/>
                <a:gd name="T68" fmla="*/ 351436 w 99"/>
                <a:gd name="T69" fmla="*/ 155511 h 61"/>
                <a:gd name="T70" fmla="*/ 351436 w 99"/>
                <a:gd name="T71" fmla="*/ 184989 h 61"/>
                <a:gd name="T72" fmla="*/ 351436 w 99"/>
                <a:gd name="T73" fmla="*/ 222456 h 61"/>
                <a:gd name="T74" fmla="*/ 358729 w 99"/>
                <a:gd name="T75" fmla="*/ 241532 h 61"/>
                <a:gd name="T76" fmla="*/ 417248 w 99"/>
                <a:gd name="T77" fmla="*/ 285643 h 61"/>
                <a:gd name="T78" fmla="*/ 510717 w 99"/>
                <a:gd name="T79" fmla="*/ 359453 h 61"/>
                <a:gd name="T80" fmla="*/ 536488 w 99"/>
                <a:gd name="T81" fmla="*/ 359453 h 61"/>
                <a:gd name="T82" fmla="*/ 566535 w 99"/>
                <a:gd name="T83" fmla="*/ 344100 h 61"/>
                <a:gd name="T84" fmla="*/ 629958 w 99"/>
                <a:gd name="T85" fmla="*/ 300981 h 61"/>
                <a:gd name="T86" fmla="*/ 674323 w 99"/>
                <a:gd name="T87" fmla="*/ 271510 h 61"/>
                <a:gd name="T88" fmla="*/ 695772 w 99"/>
                <a:gd name="T89" fmla="*/ 256641 h 61"/>
                <a:gd name="T90" fmla="*/ 710211 w 99"/>
                <a:gd name="T91" fmla="*/ 300981 h 61"/>
                <a:gd name="T92" fmla="*/ 688227 w 99"/>
                <a:gd name="T93" fmla="*/ 323342 h 61"/>
                <a:gd name="T94" fmla="*/ 674323 w 99"/>
                <a:gd name="T95" fmla="*/ 351836 h 61"/>
                <a:gd name="T96" fmla="*/ 681019 w 99"/>
                <a:gd name="T97" fmla="*/ 403567 h 61"/>
                <a:gd name="T98" fmla="*/ 666778 w 99"/>
                <a:gd name="T99" fmla="*/ 411285 h 61"/>
                <a:gd name="T100" fmla="*/ 624349 w 99"/>
                <a:gd name="T101" fmla="*/ 426394 h 61"/>
                <a:gd name="T102" fmla="*/ 543781 w 99"/>
                <a:gd name="T103" fmla="*/ 441265 h 61"/>
                <a:gd name="T104" fmla="*/ 510717 w 99"/>
                <a:gd name="T105" fmla="*/ 448882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74"/>
            <p:cNvSpPr>
              <a:spLocks/>
            </p:cNvSpPr>
            <p:nvPr/>
          </p:nvSpPr>
          <p:spPr bwMode="auto">
            <a:xfrm>
              <a:off x="5576" y="2622"/>
              <a:ext cx="55" cy="35"/>
            </a:xfrm>
            <a:custGeom>
              <a:avLst/>
              <a:gdLst>
                <a:gd name="T0" fmla="*/ 148025 w 28"/>
                <a:gd name="T1" fmla="*/ 102151 h 18"/>
                <a:gd name="T2" fmla="*/ 129191 w 28"/>
                <a:gd name="T3" fmla="*/ 90030 h 18"/>
                <a:gd name="T4" fmla="*/ 116087 w 28"/>
                <a:gd name="T5" fmla="*/ 84140 h 18"/>
                <a:gd name="T6" fmla="*/ 102766 w 28"/>
                <a:gd name="T7" fmla="*/ 77875 h 18"/>
                <a:gd name="T8" fmla="*/ 95800 w 28"/>
                <a:gd name="T9" fmla="*/ 77875 h 18"/>
                <a:gd name="T10" fmla="*/ 85301 w 28"/>
                <a:gd name="T11" fmla="*/ 73545 h 18"/>
                <a:gd name="T12" fmla="*/ 78874 w 28"/>
                <a:gd name="T13" fmla="*/ 73545 h 18"/>
                <a:gd name="T14" fmla="*/ 59099 w 28"/>
                <a:gd name="T15" fmla="*/ 73545 h 18"/>
                <a:gd name="T16" fmla="*/ 40154 w 28"/>
                <a:gd name="T17" fmla="*/ 73545 h 18"/>
                <a:gd name="T18" fmla="*/ 20442 w 28"/>
                <a:gd name="T19" fmla="*/ 73545 h 18"/>
                <a:gd name="T20" fmla="*/ 6903 w 28"/>
                <a:gd name="T21" fmla="*/ 73545 h 18"/>
                <a:gd name="T22" fmla="*/ 0 w 28"/>
                <a:gd name="T23" fmla="*/ 73545 h 18"/>
                <a:gd name="T24" fmla="*/ 0 w 28"/>
                <a:gd name="T25" fmla="*/ 67247 h 18"/>
                <a:gd name="T26" fmla="*/ 13559 w 28"/>
                <a:gd name="T27" fmla="*/ 67247 h 18"/>
                <a:gd name="T28" fmla="*/ 20442 w 28"/>
                <a:gd name="T29" fmla="*/ 67247 h 18"/>
                <a:gd name="T30" fmla="*/ 33483 w 28"/>
                <a:gd name="T31" fmla="*/ 61870 h 18"/>
                <a:gd name="T32" fmla="*/ 40154 w 28"/>
                <a:gd name="T33" fmla="*/ 61870 h 18"/>
                <a:gd name="T34" fmla="*/ 59099 w 28"/>
                <a:gd name="T35" fmla="*/ 52535 h 18"/>
                <a:gd name="T36" fmla="*/ 85301 w 28"/>
                <a:gd name="T37" fmla="*/ 46301 h 18"/>
                <a:gd name="T38" fmla="*/ 102766 w 28"/>
                <a:gd name="T39" fmla="*/ 34584 h 18"/>
                <a:gd name="T40" fmla="*/ 122304 w 28"/>
                <a:gd name="T41" fmla="*/ 23812 h 18"/>
                <a:gd name="T42" fmla="*/ 140894 w 28"/>
                <a:gd name="T43" fmla="*/ 17786 h 18"/>
                <a:gd name="T44" fmla="*/ 154931 w 28"/>
                <a:gd name="T45" fmla="*/ 6298 h 18"/>
                <a:gd name="T46" fmla="*/ 161602 w 28"/>
                <a:gd name="T47" fmla="*/ 6298 h 18"/>
                <a:gd name="T48" fmla="*/ 161602 w 28"/>
                <a:gd name="T49" fmla="*/ 0 h 18"/>
                <a:gd name="T50" fmla="*/ 161602 w 28"/>
                <a:gd name="T51" fmla="*/ 0 h 18"/>
                <a:gd name="T52" fmla="*/ 161602 w 28"/>
                <a:gd name="T53" fmla="*/ 0 h 18"/>
                <a:gd name="T54" fmla="*/ 167556 w 28"/>
                <a:gd name="T55" fmla="*/ 12246 h 18"/>
                <a:gd name="T56" fmla="*/ 167556 w 28"/>
                <a:gd name="T57" fmla="*/ 17786 h 18"/>
                <a:gd name="T58" fmla="*/ 167556 w 28"/>
                <a:gd name="T59" fmla="*/ 28607 h 18"/>
                <a:gd name="T60" fmla="*/ 167556 w 28"/>
                <a:gd name="T61" fmla="*/ 40052 h 18"/>
                <a:gd name="T62" fmla="*/ 167556 w 28"/>
                <a:gd name="T63" fmla="*/ 52535 h 18"/>
                <a:gd name="T64" fmla="*/ 174674 w 28"/>
                <a:gd name="T65" fmla="*/ 61870 h 18"/>
                <a:gd name="T66" fmla="*/ 174674 w 28"/>
                <a:gd name="T67" fmla="*/ 73545 h 18"/>
                <a:gd name="T68" fmla="*/ 174674 w 28"/>
                <a:gd name="T69" fmla="*/ 84140 h 18"/>
                <a:gd name="T70" fmla="*/ 181111 w 28"/>
                <a:gd name="T71" fmla="*/ 90030 h 18"/>
                <a:gd name="T72" fmla="*/ 181111 w 28"/>
                <a:gd name="T73" fmla="*/ 90030 h 18"/>
                <a:gd name="T74" fmla="*/ 181111 w 28"/>
                <a:gd name="T75" fmla="*/ 90030 h 18"/>
                <a:gd name="T76" fmla="*/ 174674 w 28"/>
                <a:gd name="T77" fmla="*/ 95807 h 18"/>
                <a:gd name="T78" fmla="*/ 174674 w 28"/>
                <a:gd name="T79" fmla="*/ 95807 h 18"/>
                <a:gd name="T80" fmla="*/ 167556 w 28"/>
                <a:gd name="T81" fmla="*/ 95807 h 18"/>
                <a:gd name="T82" fmla="*/ 154931 w 28"/>
                <a:gd name="T83" fmla="*/ 102151 h 18"/>
                <a:gd name="T84" fmla="*/ 148025 w 28"/>
                <a:gd name="T85" fmla="*/ 102151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75"/>
            <p:cNvSpPr>
              <a:spLocks/>
            </p:cNvSpPr>
            <p:nvPr/>
          </p:nvSpPr>
          <p:spPr bwMode="auto">
            <a:xfrm>
              <a:off x="5629" y="2606"/>
              <a:ext cx="30" cy="47"/>
            </a:xfrm>
            <a:custGeom>
              <a:avLst/>
              <a:gdLst>
                <a:gd name="T0" fmla="*/ 24576 w 15"/>
                <a:gd name="T1" fmla="*/ 149495 h 24"/>
                <a:gd name="T2" fmla="*/ 16384 w 15"/>
                <a:gd name="T3" fmla="*/ 130020 h 24"/>
                <a:gd name="T4" fmla="*/ 16384 w 15"/>
                <a:gd name="T5" fmla="*/ 117005 h 24"/>
                <a:gd name="T6" fmla="*/ 8192 w 15"/>
                <a:gd name="T7" fmla="*/ 98649 h 24"/>
                <a:gd name="T8" fmla="*/ 8192 w 15"/>
                <a:gd name="T9" fmla="*/ 86235 h 24"/>
                <a:gd name="T10" fmla="*/ 0 w 15"/>
                <a:gd name="T11" fmla="*/ 69936 h 24"/>
                <a:gd name="T12" fmla="*/ 0 w 15"/>
                <a:gd name="T13" fmla="*/ 38981 h 24"/>
                <a:gd name="T14" fmla="*/ 0 w 15"/>
                <a:gd name="T15" fmla="*/ 19905 h 24"/>
                <a:gd name="T16" fmla="*/ 8192 w 15"/>
                <a:gd name="T17" fmla="*/ 19905 h 24"/>
                <a:gd name="T18" fmla="*/ 16384 w 15"/>
                <a:gd name="T19" fmla="*/ 13135 h 24"/>
                <a:gd name="T20" fmla="*/ 32768 w 15"/>
                <a:gd name="T21" fmla="*/ 6707 h 24"/>
                <a:gd name="T22" fmla="*/ 40960 w 15"/>
                <a:gd name="T23" fmla="*/ 0 h 24"/>
                <a:gd name="T24" fmla="*/ 49152 w 15"/>
                <a:gd name="T25" fmla="*/ 0 h 24"/>
                <a:gd name="T26" fmla="*/ 49152 w 15"/>
                <a:gd name="T27" fmla="*/ 13135 h 24"/>
                <a:gd name="T28" fmla="*/ 40960 w 15"/>
                <a:gd name="T29" fmla="*/ 19905 h 24"/>
                <a:gd name="T30" fmla="*/ 40960 w 15"/>
                <a:gd name="T31" fmla="*/ 25723 h 24"/>
                <a:gd name="T32" fmla="*/ 49152 w 15"/>
                <a:gd name="T33" fmla="*/ 32258 h 24"/>
                <a:gd name="T34" fmla="*/ 49152 w 15"/>
                <a:gd name="T35" fmla="*/ 38981 h 24"/>
                <a:gd name="T36" fmla="*/ 49152 w 15"/>
                <a:gd name="T37" fmla="*/ 44035 h 24"/>
                <a:gd name="T38" fmla="*/ 49152 w 15"/>
                <a:gd name="T39" fmla="*/ 50374 h 24"/>
                <a:gd name="T40" fmla="*/ 49152 w 15"/>
                <a:gd name="T41" fmla="*/ 50374 h 24"/>
                <a:gd name="T42" fmla="*/ 57344 w 15"/>
                <a:gd name="T43" fmla="*/ 57078 h 24"/>
                <a:gd name="T44" fmla="*/ 57344 w 15"/>
                <a:gd name="T45" fmla="*/ 63172 h 24"/>
                <a:gd name="T46" fmla="*/ 57344 w 15"/>
                <a:gd name="T47" fmla="*/ 63172 h 24"/>
                <a:gd name="T48" fmla="*/ 65536 w 15"/>
                <a:gd name="T49" fmla="*/ 69936 h 24"/>
                <a:gd name="T50" fmla="*/ 65536 w 15"/>
                <a:gd name="T51" fmla="*/ 69936 h 24"/>
                <a:gd name="T52" fmla="*/ 73728 w 15"/>
                <a:gd name="T53" fmla="*/ 76338 h 24"/>
                <a:gd name="T54" fmla="*/ 90112 w 15"/>
                <a:gd name="T55" fmla="*/ 79640 h 24"/>
                <a:gd name="T56" fmla="*/ 98304 w 15"/>
                <a:gd name="T57" fmla="*/ 79640 h 24"/>
                <a:gd name="T58" fmla="*/ 106496 w 15"/>
                <a:gd name="T59" fmla="*/ 86235 h 24"/>
                <a:gd name="T60" fmla="*/ 114688 w 15"/>
                <a:gd name="T61" fmla="*/ 92774 h 24"/>
                <a:gd name="T62" fmla="*/ 114688 w 15"/>
                <a:gd name="T63" fmla="*/ 92774 h 24"/>
                <a:gd name="T64" fmla="*/ 114688 w 15"/>
                <a:gd name="T65" fmla="*/ 98649 h 24"/>
                <a:gd name="T66" fmla="*/ 114688 w 15"/>
                <a:gd name="T67" fmla="*/ 98649 h 24"/>
                <a:gd name="T68" fmla="*/ 122880 w 15"/>
                <a:gd name="T69" fmla="*/ 105587 h 24"/>
                <a:gd name="T70" fmla="*/ 122880 w 15"/>
                <a:gd name="T71" fmla="*/ 111778 h 24"/>
                <a:gd name="T72" fmla="*/ 122880 w 15"/>
                <a:gd name="T73" fmla="*/ 117005 h 24"/>
                <a:gd name="T74" fmla="*/ 122880 w 15"/>
                <a:gd name="T75" fmla="*/ 117005 h 24"/>
                <a:gd name="T76" fmla="*/ 122880 w 15"/>
                <a:gd name="T77" fmla="*/ 123712 h 24"/>
                <a:gd name="T78" fmla="*/ 98304 w 15"/>
                <a:gd name="T79" fmla="*/ 130020 h 24"/>
                <a:gd name="T80" fmla="*/ 73728 w 15"/>
                <a:gd name="T81" fmla="*/ 136958 h 24"/>
                <a:gd name="T82" fmla="*/ 49152 w 15"/>
                <a:gd name="T83" fmla="*/ 142825 h 24"/>
                <a:gd name="T84" fmla="*/ 32768 w 15"/>
                <a:gd name="T85" fmla="*/ 149495 h 24"/>
                <a:gd name="T86" fmla="*/ 24576 w 15"/>
                <a:gd name="T87" fmla="*/ 149495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76"/>
            <p:cNvSpPr>
              <a:spLocks/>
            </p:cNvSpPr>
            <p:nvPr/>
          </p:nvSpPr>
          <p:spPr bwMode="auto">
            <a:xfrm>
              <a:off x="5568" y="2616"/>
              <a:ext cx="6" cy="21"/>
            </a:xfrm>
            <a:custGeom>
              <a:avLst/>
              <a:gdLst>
                <a:gd name="T0" fmla="*/ 24576 w 3"/>
                <a:gd name="T1" fmla="*/ 48892 h 11"/>
                <a:gd name="T2" fmla="*/ 16384 w 3"/>
                <a:gd name="T3" fmla="*/ 48892 h 11"/>
                <a:gd name="T4" fmla="*/ 16384 w 3"/>
                <a:gd name="T5" fmla="*/ 44461 h 11"/>
                <a:gd name="T6" fmla="*/ 16384 w 3"/>
                <a:gd name="T7" fmla="*/ 44461 h 11"/>
                <a:gd name="T8" fmla="*/ 8192 w 3"/>
                <a:gd name="T9" fmla="*/ 39028 h 11"/>
                <a:gd name="T10" fmla="*/ 8192 w 3"/>
                <a:gd name="T11" fmla="*/ 35291 h 11"/>
                <a:gd name="T12" fmla="*/ 8192 w 3"/>
                <a:gd name="T13" fmla="*/ 31046 h 11"/>
                <a:gd name="T14" fmla="*/ 0 w 3"/>
                <a:gd name="T15" fmla="*/ 25610 h 11"/>
                <a:gd name="T16" fmla="*/ 0 w 3"/>
                <a:gd name="T17" fmla="*/ 18486 h 11"/>
                <a:gd name="T18" fmla="*/ 0 w 3"/>
                <a:gd name="T19" fmla="*/ 9683 h 11"/>
                <a:gd name="T20" fmla="*/ 0 w 3"/>
                <a:gd name="T21" fmla="*/ 9683 h 11"/>
                <a:gd name="T22" fmla="*/ 0 w 3"/>
                <a:gd name="T23" fmla="*/ 0 h 11"/>
                <a:gd name="T24" fmla="*/ 0 w 3"/>
                <a:gd name="T25" fmla="*/ 0 h 11"/>
                <a:gd name="T26" fmla="*/ 8192 w 3"/>
                <a:gd name="T27" fmla="*/ 9683 h 11"/>
                <a:gd name="T28" fmla="*/ 8192 w 3"/>
                <a:gd name="T29" fmla="*/ 18486 h 11"/>
                <a:gd name="T30" fmla="*/ 8192 w 3"/>
                <a:gd name="T31" fmla="*/ 23289 h 11"/>
                <a:gd name="T32" fmla="*/ 16384 w 3"/>
                <a:gd name="T33" fmla="*/ 25610 h 11"/>
                <a:gd name="T34" fmla="*/ 16384 w 3"/>
                <a:gd name="T35" fmla="*/ 35291 h 11"/>
                <a:gd name="T36" fmla="*/ 24576 w 3"/>
                <a:gd name="T37" fmla="*/ 39028 h 11"/>
                <a:gd name="T38" fmla="*/ 24576 w 3"/>
                <a:gd name="T39" fmla="*/ 48892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77"/>
            <p:cNvSpPr>
              <a:spLocks/>
            </p:cNvSpPr>
            <p:nvPr/>
          </p:nvSpPr>
          <p:spPr bwMode="auto">
            <a:xfrm>
              <a:off x="5574" y="2614"/>
              <a:ext cx="51" cy="25"/>
            </a:xfrm>
            <a:custGeom>
              <a:avLst/>
              <a:gdLst>
                <a:gd name="T0" fmla="*/ 6822 w 26"/>
                <a:gd name="T1" fmla="*/ 63625 h 13"/>
                <a:gd name="T2" fmla="*/ 6822 w 26"/>
                <a:gd name="T3" fmla="*/ 58581 h 13"/>
                <a:gd name="T4" fmla="*/ 6822 w 26"/>
                <a:gd name="T5" fmla="*/ 49208 h 13"/>
                <a:gd name="T6" fmla="*/ 0 w 26"/>
                <a:gd name="T7" fmla="*/ 43602 h 13"/>
                <a:gd name="T8" fmla="*/ 0 w 26"/>
                <a:gd name="T9" fmla="*/ 38894 h 13"/>
                <a:gd name="T10" fmla="*/ 0 w 26"/>
                <a:gd name="T11" fmla="*/ 33085 h 13"/>
                <a:gd name="T12" fmla="*/ 0 w 26"/>
                <a:gd name="T13" fmla="*/ 30462 h 13"/>
                <a:gd name="T14" fmla="*/ 0 w 26"/>
                <a:gd name="T15" fmla="*/ 20225 h 13"/>
                <a:gd name="T16" fmla="*/ 0 w 26"/>
                <a:gd name="T17" fmla="*/ 15840 h 13"/>
                <a:gd name="T18" fmla="*/ 13382 w 26"/>
                <a:gd name="T19" fmla="*/ 15840 h 13"/>
                <a:gd name="T20" fmla="*/ 26249 w 26"/>
                <a:gd name="T21" fmla="*/ 15840 h 13"/>
                <a:gd name="T22" fmla="*/ 39411 w 26"/>
                <a:gd name="T23" fmla="*/ 20225 h 13"/>
                <a:gd name="T24" fmla="*/ 58107 w 26"/>
                <a:gd name="T25" fmla="*/ 20225 h 13"/>
                <a:gd name="T26" fmla="*/ 71088 w 26"/>
                <a:gd name="T27" fmla="*/ 20225 h 13"/>
                <a:gd name="T28" fmla="*/ 84128 w 26"/>
                <a:gd name="T29" fmla="*/ 20225 h 13"/>
                <a:gd name="T30" fmla="*/ 94613 w 26"/>
                <a:gd name="T31" fmla="*/ 20225 h 13"/>
                <a:gd name="T32" fmla="*/ 100996 w 26"/>
                <a:gd name="T33" fmla="*/ 20225 h 13"/>
                <a:gd name="T34" fmla="*/ 107822 w 26"/>
                <a:gd name="T35" fmla="*/ 20225 h 13"/>
                <a:gd name="T36" fmla="*/ 120743 w 26"/>
                <a:gd name="T37" fmla="*/ 20225 h 13"/>
                <a:gd name="T38" fmla="*/ 127361 w 26"/>
                <a:gd name="T39" fmla="*/ 15840 h 13"/>
                <a:gd name="T40" fmla="*/ 132394 w 26"/>
                <a:gd name="T41" fmla="*/ 15840 h 13"/>
                <a:gd name="T42" fmla="*/ 139442 w 26"/>
                <a:gd name="T43" fmla="*/ 10517 h 13"/>
                <a:gd name="T44" fmla="*/ 139442 w 26"/>
                <a:gd name="T45" fmla="*/ 10517 h 13"/>
                <a:gd name="T46" fmla="*/ 145713 w 26"/>
                <a:gd name="T47" fmla="*/ 10517 h 13"/>
                <a:gd name="T48" fmla="*/ 151639 w 26"/>
                <a:gd name="T49" fmla="*/ 5469 h 13"/>
                <a:gd name="T50" fmla="*/ 151639 w 26"/>
                <a:gd name="T51" fmla="*/ 5469 h 13"/>
                <a:gd name="T52" fmla="*/ 151639 w 26"/>
                <a:gd name="T53" fmla="*/ 5469 h 13"/>
                <a:gd name="T54" fmla="*/ 158645 w 26"/>
                <a:gd name="T55" fmla="*/ 5469 h 13"/>
                <a:gd name="T56" fmla="*/ 158645 w 26"/>
                <a:gd name="T57" fmla="*/ 5469 h 13"/>
                <a:gd name="T58" fmla="*/ 165020 w 26"/>
                <a:gd name="T59" fmla="*/ 0 h 13"/>
                <a:gd name="T60" fmla="*/ 165020 w 26"/>
                <a:gd name="T61" fmla="*/ 15840 h 13"/>
                <a:gd name="T62" fmla="*/ 158645 w 26"/>
                <a:gd name="T63" fmla="*/ 15840 h 13"/>
                <a:gd name="T64" fmla="*/ 151639 w 26"/>
                <a:gd name="T65" fmla="*/ 20225 h 13"/>
                <a:gd name="T66" fmla="*/ 139442 w 26"/>
                <a:gd name="T67" fmla="*/ 20225 h 13"/>
                <a:gd name="T68" fmla="*/ 132394 w 26"/>
                <a:gd name="T69" fmla="*/ 25588 h 13"/>
                <a:gd name="T70" fmla="*/ 120743 w 26"/>
                <a:gd name="T71" fmla="*/ 30462 h 13"/>
                <a:gd name="T72" fmla="*/ 107822 w 26"/>
                <a:gd name="T73" fmla="*/ 33085 h 13"/>
                <a:gd name="T74" fmla="*/ 87730 w 26"/>
                <a:gd name="T75" fmla="*/ 43602 h 13"/>
                <a:gd name="T76" fmla="*/ 71088 w 26"/>
                <a:gd name="T77" fmla="*/ 49208 h 13"/>
                <a:gd name="T78" fmla="*/ 58107 w 26"/>
                <a:gd name="T79" fmla="*/ 53310 h 13"/>
                <a:gd name="T80" fmla="*/ 44725 w 26"/>
                <a:gd name="T81" fmla="*/ 58581 h 13"/>
                <a:gd name="T82" fmla="*/ 39411 w 26"/>
                <a:gd name="T83" fmla="*/ 58581 h 13"/>
                <a:gd name="T84" fmla="*/ 26249 w 26"/>
                <a:gd name="T85" fmla="*/ 63625 h 13"/>
                <a:gd name="T86" fmla="*/ 20092 w 26"/>
                <a:gd name="T87" fmla="*/ 63625 h 13"/>
                <a:gd name="T88" fmla="*/ 6822 w 26"/>
                <a:gd name="T89" fmla="*/ 63625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78"/>
            <p:cNvSpPr>
              <a:spLocks/>
            </p:cNvSpPr>
            <p:nvPr/>
          </p:nvSpPr>
          <p:spPr bwMode="auto">
            <a:xfrm>
              <a:off x="5479" y="2426"/>
              <a:ext cx="219" cy="192"/>
            </a:xfrm>
            <a:custGeom>
              <a:avLst/>
              <a:gdLst>
                <a:gd name="T0" fmla="*/ 275575 w 111"/>
                <a:gd name="T1" fmla="*/ 664748 h 97"/>
                <a:gd name="T2" fmla="*/ 125116 w 111"/>
                <a:gd name="T3" fmla="*/ 586263 h 97"/>
                <a:gd name="T4" fmla="*/ 21288 w 111"/>
                <a:gd name="T5" fmla="*/ 473448 h 97"/>
                <a:gd name="T6" fmla="*/ 0 w 111"/>
                <a:gd name="T7" fmla="*/ 409029 h 97"/>
                <a:gd name="T8" fmla="*/ 14438 w 111"/>
                <a:gd name="T9" fmla="*/ 328668 h 97"/>
                <a:gd name="T10" fmla="*/ 90189 w 111"/>
                <a:gd name="T11" fmla="*/ 228064 h 97"/>
                <a:gd name="T12" fmla="*/ 128585 w 111"/>
                <a:gd name="T13" fmla="*/ 136631 h 97"/>
                <a:gd name="T14" fmla="*/ 149877 w 111"/>
                <a:gd name="T15" fmla="*/ 65715 h 97"/>
                <a:gd name="T16" fmla="*/ 170828 w 111"/>
                <a:gd name="T17" fmla="*/ 93350 h 97"/>
                <a:gd name="T18" fmla="*/ 197485 w 111"/>
                <a:gd name="T19" fmla="*/ 158598 h 97"/>
                <a:gd name="T20" fmla="*/ 192100 w 111"/>
                <a:gd name="T21" fmla="*/ 177111 h 97"/>
                <a:gd name="T22" fmla="*/ 157197 w 111"/>
                <a:gd name="T23" fmla="*/ 199631 h 97"/>
                <a:gd name="T24" fmla="*/ 184783 w 111"/>
                <a:gd name="T25" fmla="*/ 199631 h 97"/>
                <a:gd name="T26" fmla="*/ 197485 w 111"/>
                <a:gd name="T27" fmla="*/ 221564 h 97"/>
                <a:gd name="T28" fmla="*/ 177940 w 111"/>
                <a:gd name="T29" fmla="*/ 292361 h 97"/>
                <a:gd name="T30" fmla="*/ 157197 w 111"/>
                <a:gd name="T31" fmla="*/ 358203 h 97"/>
                <a:gd name="T32" fmla="*/ 90189 w 111"/>
                <a:gd name="T33" fmla="*/ 423950 h 97"/>
                <a:gd name="T34" fmla="*/ 117794 w 111"/>
                <a:gd name="T35" fmla="*/ 416650 h 97"/>
                <a:gd name="T36" fmla="*/ 157197 w 111"/>
                <a:gd name="T37" fmla="*/ 401508 h 97"/>
                <a:gd name="T38" fmla="*/ 177940 w 111"/>
                <a:gd name="T39" fmla="*/ 423950 h 97"/>
                <a:gd name="T40" fmla="*/ 197485 w 111"/>
                <a:gd name="T41" fmla="*/ 438560 h 97"/>
                <a:gd name="T42" fmla="*/ 289538 w 111"/>
                <a:gd name="T43" fmla="*/ 494830 h 97"/>
                <a:gd name="T44" fmla="*/ 371967 w 111"/>
                <a:gd name="T45" fmla="*/ 509627 h 97"/>
                <a:gd name="T46" fmla="*/ 493397 w 111"/>
                <a:gd name="T47" fmla="*/ 423950 h 97"/>
                <a:gd name="T48" fmla="*/ 578385 w 111"/>
                <a:gd name="T49" fmla="*/ 313926 h 97"/>
                <a:gd name="T50" fmla="*/ 583414 w 111"/>
                <a:gd name="T51" fmla="*/ 307265 h 97"/>
                <a:gd name="T52" fmla="*/ 556749 w 111"/>
                <a:gd name="T53" fmla="*/ 257468 h 97"/>
                <a:gd name="T54" fmla="*/ 563943 w 111"/>
                <a:gd name="T55" fmla="*/ 292361 h 97"/>
                <a:gd name="T56" fmla="*/ 536321 w 111"/>
                <a:gd name="T57" fmla="*/ 242983 h 97"/>
                <a:gd name="T58" fmla="*/ 529031 w 111"/>
                <a:gd name="T59" fmla="*/ 249992 h 97"/>
                <a:gd name="T60" fmla="*/ 556749 w 111"/>
                <a:gd name="T61" fmla="*/ 307265 h 97"/>
                <a:gd name="T62" fmla="*/ 521942 w 111"/>
                <a:gd name="T63" fmla="*/ 373185 h 97"/>
                <a:gd name="T64" fmla="*/ 418118 w 111"/>
                <a:gd name="T65" fmla="*/ 466283 h 97"/>
                <a:gd name="T66" fmla="*/ 344096 w 111"/>
                <a:gd name="T67" fmla="*/ 487268 h 97"/>
                <a:gd name="T68" fmla="*/ 239693 w 111"/>
                <a:gd name="T69" fmla="*/ 451426 h 97"/>
                <a:gd name="T70" fmla="*/ 177940 w 111"/>
                <a:gd name="T71" fmla="*/ 401508 h 97"/>
                <a:gd name="T72" fmla="*/ 177940 w 111"/>
                <a:gd name="T73" fmla="*/ 358203 h 97"/>
                <a:gd name="T74" fmla="*/ 226075 w 111"/>
                <a:gd name="T75" fmla="*/ 387606 h 97"/>
                <a:gd name="T76" fmla="*/ 337039 w 111"/>
                <a:gd name="T77" fmla="*/ 409029 h 97"/>
                <a:gd name="T78" fmla="*/ 451148 w 111"/>
                <a:gd name="T79" fmla="*/ 373185 h 97"/>
                <a:gd name="T80" fmla="*/ 514500 w 111"/>
                <a:gd name="T81" fmla="*/ 285363 h 97"/>
                <a:gd name="T82" fmla="*/ 514500 w 111"/>
                <a:gd name="T83" fmla="*/ 228064 h 97"/>
                <a:gd name="T84" fmla="*/ 479695 w 111"/>
                <a:gd name="T85" fmla="*/ 177111 h 97"/>
                <a:gd name="T86" fmla="*/ 451148 w 111"/>
                <a:gd name="T87" fmla="*/ 144168 h 97"/>
                <a:gd name="T88" fmla="*/ 493397 w 111"/>
                <a:gd name="T89" fmla="*/ 130075 h 97"/>
                <a:gd name="T90" fmla="*/ 451148 w 111"/>
                <a:gd name="T91" fmla="*/ 130075 h 97"/>
                <a:gd name="T92" fmla="*/ 472908 w 111"/>
                <a:gd name="T93" fmla="*/ 130075 h 97"/>
                <a:gd name="T94" fmla="*/ 493397 w 111"/>
                <a:gd name="T95" fmla="*/ 108207 h 97"/>
                <a:gd name="T96" fmla="*/ 500533 w 111"/>
                <a:gd name="T97" fmla="*/ 80125 h 97"/>
                <a:gd name="T98" fmla="*/ 529031 w 111"/>
                <a:gd name="T99" fmla="*/ 7506 h 97"/>
                <a:gd name="T100" fmla="*/ 571251 w 111"/>
                <a:gd name="T101" fmla="*/ 72835 h 97"/>
                <a:gd name="T102" fmla="*/ 672287 w 111"/>
                <a:gd name="T103" fmla="*/ 136631 h 97"/>
                <a:gd name="T104" fmla="*/ 747773 w 111"/>
                <a:gd name="T105" fmla="*/ 214183 h 97"/>
                <a:gd name="T106" fmla="*/ 761538 w 111"/>
                <a:gd name="T107" fmla="*/ 299973 h 97"/>
                <a:gd name="T108" fmla="*/ 707216 w 111"/>
                <a:gd name="T109" fmla="*/ 459019 h 97"/>
                <a:gd name="T110" fmla="*/ 590702 w 111"/>
                <a:gd name="T111" fmla="*/ 601061 h 97"/>
                <a:gd name="T112" fmla="*/ 446040 w 111"/>
                <a:gd name="T113" fmla="*/ 6871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79"/>
            <p:cNvSpPr>
              <a:spLocks/>
            </p:cNvSpPr>
            <p:nvPr/>
          </p:nvSpPr>
          <p:spPr bwMode="auto">
            <a:xfrm>
              <a:off x="5408" y="2596"/>
              <a:ext cx="4" cy="2"/>
            </a:xfrm>
            <a:custGeom>
              <a:avLst/>
              <a:gdLst>
                <a:gd name="T0" fmla="*/ 0 w 2"/>
                <a:gd name="T1" fmla="*/ 8192 h 1"/>
                <a:gd name="T2" fmla="*/ 0 w 2"/>
                <a:gd name="T3" fmla="*/ 8192 h 1"/>
                <a:gd name="T4" fmla="*/ 8192 w 2"/>
                <a:gd name="T5" fmla="*/ 0 h 1"/>
                <a:gd name="T6" fmla="*/ 8192 w 2"/>
                <a:gd name="T7" fmla="*/ 0 h 1"/>
                <a:gd name="T8" fmla="*/ 8192 w 2"/>
                <a:gd name="T9" fmla="*/ 0 h 1"/>
                <a:gd name="T10" fmla="*/ 8192 w 2"/>
                <a:gd name="T11" fmla="*/ 0 h 1"/>
                <a:gd name="T12" fmla="*/ 16384 w 2"/>
                <a:gd name="T13" fmla="*/ 0 h 1"/>
                <a:gd name="T14" fmla="*/ 16384 w 2"/>
                <a:gd name="T15" fmla="*/ 0 h 1"/>
                <a:gd name="T16" fmla="*/ 16384 w 2"/>
                <a:gd name="T17" fmla="*/ 0 h 1"/>
                <a:gd name="T18" fmla="*/ 16384 w 2"/>
                <a:gd name="T19" fmla="*/ 8192 h 1"/>
                <a:gd name="T20" fmla="*/ 8192 w 2"/>
                <a:gd name="T21" fmla="*/ 8192 h 1"/>
                <a:gd name="T22" fmla="*/ 0 w 2"/>
                <a:gd name="T23" fmla="*/ 8192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80"/>
            <p:cNvSpPr>
              <a:spLocks/>
            </p:cNvSpPr>
            <p:nvPr/>
          </p:nvSpPr>
          <p:spPr bwMode="auto">
            <a:xfrm>
              <a:off x="5414" y="2578"/>
              <a:ext cx="22" cy="18"/>
            </a:xfrm>
            <a:custGeom>
              <a:avLst/>
              <a:gdLst>
                <a:gd name="T0" fmla="*/ 0 w 11"/>
                <a:gd name="T1" fmla="*/ 73728 h 9"/>
                <a:gd name="T2" fmla="*/ 0 w 11"/>
                <a:gd name="T3" fmla="*/ 73728 h 9"/>
                <a:gd name="T4" fmla="*/ 0 w 11"/>
                <a:gd name="T5" fmla="*/ 65536 h 9"/>
                <a:gd name="T6" fmla="*/ 8192 w 11"/>
                <a:gd name="T7" fmla="*/ 57344 h 9"/>
                <a:gd name="T8" fmla="*/ 8192 w 11"/>
                <a:gd name="T9" fmla="*/ 49152 h 9"/>
                <a:gd name="T10" fmla="*/ 16384 w 11"/>
                <a:gd name="T11" fmla="*/ 40960 h 9"/>
                <a:gd name="T12" fmla="*/ 24576 w 11"/>
                <a:gd name="T13" fmla="*/ 40960 h 9"/>
                <a:gd name="T14" fmla="*/ 24576 w 11"/>
                <a:gd name="T15" fmla="*/ 32768 h 9"/>
                <a:gd name="T16" fmla="*/ 32768 w 11"/>
                <a:gd name="T17" fmla="*/ 24576 h 9"/>
                <a:gd name="T18" fmla="*/ 49152 w 11"/>
                <a:gd name="T19" fmla="*/ 16384 h 9"/>
                <a:gd name="T20" fmla="*/ 65536 w 11"/>
                <a:gd name="T21" fmla="*/ 8192 h 9"/>
                <a:gd name="T22" fmla="*/ 73728 w 11"/>
                <a:gd name="T23" fmla="*/ 8192 h 9"/>
                <a:gd name="T24" fmla="*/ 81920 w 11"/>
                <a:gd name="T25" fmla="*/ 8192 h 9"/>
                <a:gd name="T26" fmla="*/ 81920 w 11"/>
                <a:gd name="T27" fmla="*/ 0 h 9"/>
                <a:gd name="T28" fmla="*/ 90112 w 11"/>
                <a:gd name="T29" fmla="*/ 0 h 9"/>
                <a:gd name="T30" fmla="*/ 90112 w 11"/>
                <a:gd name="T31" fmla="*/ 8192 h 9"/>
                <a:gd name="T32" fmla="*/ 90112 w 11"/>
                <a:gd name="T33" fmla="*/ 16384 h 9"/>
                <a:gd name="T34" fmla="*/ 90112 w 11"/>
                <a:gd name="T35" fmla="*/ 16384 h 9"/>
                <a:gd name="T36" fmla="*/ 90112 w 11"/>
                <a:gd name="T37" fmla="*/ 24576 h 9"/>
                <a:gd name="T38" fmla="*/ 81920 w 11"/>
                <a:gd name="T39" fmla="*/ 24576 h 9"/>
                <a:gd name="T40" fmla="*/ 81920 w 11"/>
                <a:gd name="T41" fmla="*/ 32768 h 9"/>
                <a:gd name="T42" fmla="*/ 81920 w 11"/>
                <a:gd name="T43" fmla="*/ 32768 h 9"/>
                <a:gd name="T44" fmla="*/ 73728 w 11"/>
                <a:gd name="T45" fmla="*/ 40960 h 9"/>
                <a:gd name="T46" fmla="*/ 57344 w 11"/>
                <a:gd name="T47" fmla="*/ 40960 h 9"/>
                <a:gd name="T48" fmla="*/ 32768 w 11"/>
                <a:gd name="T49" fmla="*/ 57344 h 9"/>
                <a:gd name="T50" fmla="*/ 24576 w 11"/>
                <a:gd name="T51" fmla="*/ 65536 h 9"/>
                <a:gd name="T52" fmla="*/ 16384 w 11"/>
                <a:gd name="T53" fmla="*/ 65536 h 9"/>
                <a:gd name="T54" fmla="*/ 16384 w 11"/>
                <a:gd name="T55" fmla="*/ 73728 h 9"/>
                <a:gd name="T56" fmla="*/ 8192 w 11"/>
                <a:gd name="T57" fmla="*/ 73728 h 9"/>
                <a:gd name="T58" fmla="*/ 8192 w 11"/>
                <a:gd name="T59" fmla="*/ 73728 h 9"/>
                <a:gd name="T60" fmla="*/ 0 w 11"/>
                <a:gd name="T61" fmla="*/ 73728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81"/>
            <p:cNvSpPr>
              <a:spLocks/>
            </p:cNvSpPr>
            <p:nvPr/>
          </p:nvSpPr>
          <p:spPr bwMode="auto">
            <a:xfrm>
              <a:off x="5685" y="2501"/>
              <a:ext cx="33" cy="61"/>
            </a:xfrm>
            <a:custGeom>
              <a:avLst/>
              <a:gdLst>
                <a:gd name="T0" fmla="*/ 6202 w 17"/>
                <a:gd name="T1" fmla="*/ 198669 h 31"/>
                <a:gd name="T2" fmla="*/ 0 w 17"/>
                <a:gd name="T3" fmla="*/ 191591 h 31"/>
                <a:gd name="T4" fmla="*/ 6202 w 17"/>
                <a:gd name="T5" fmla="*/ 185190 h 31"/>
                <a:gd name="T6" fmla="*/ 12039 w 17"/>
                <a:gd name="T7" fmla="*/ 178216 h 31"/>
                <a:gd name="T8" fmla="*/ 17564 w 17"/>
                <a:gd name="T9" fmla="*/ 171483 h 31"/>
                <a:gd name="T10" fmla="*/ 17564 w 17"/>
                <a:gd name="T11" fmla="*/ 164525 h 31"/>
                <a:gd name="T12" fmla="*/ 28258 w 17"/>
                <a:gd name="T13" fmla="*/ 138456 h 31"/>
                <a:gd name="T14" fmla="*/ 34095 w 17"/>
                <a:gd name="T15" fmla="*/ 125205 h 31"/>
                <a:gd name="T16" fmla="*/ 39497 w 17"/>
                <a:gd name="T17" fmla="*/ 118468 h 31"/>
                <a:gd name="T18" fmla="*/ 39497 w 17"/>
                <a:gd name="T19" fmla="*/ 118468 h 31"/>
                <a:gd name="T20" fmla="*/ 28258 w 17"/>
                <a:gd name="T21" fmla="*/ 138456 h 31"/>
                <a:gd name="T22" fmla="*/ 28258 w 17"/>
                <a:gd name="T23" fmla="*/ 138456 h 31"/>
                <a:gd name="T24" fmla="*/ 28258 w 17"/>
                <a:gd name="T25" fmla="*/ 132191 h 31"/>
                <a:gd name="T26" fmla="*/ 28258 w 17"/>
                <a:gd name="T27" fmla="*/ 125205 h 31"/>
                <a:gd name="T28" fmla="*/ 28258 w 17"/>
                <a:gd name="T29" fmla="*/ 118468 h 31"/>
                <a:gd name="T30" fmla="*/ 34095 w 17"/>
                <a:gd name="T31" fmla="*/ 100963 h 31"/>
                <a:gd name="T32" fmla="*/ 39497 w 17"/>
                <a:gd name="T33" fmla="*/ 73897 h 31"/>
                <a:gd name="T34" fmla="*/ 45365 w 17"/>
                <a:gd name="T35" fmla="*/ 40687 h 31"/>
                <a:gd name="T36" fmla="*/ 48590 w 17"/>
                <a:gd name="T37" fmla="*/ 26942 h 31"/>
                <a:gd name="T38" fmla="*/ 48590 w 17"/>
                <a:gd name="T39" fmla="*/ 20677 h 31"/>
                <a:gd name="T40" fmla="*/ 54854 w 17"/>
                <a:gd name="T41" fmla="*/ 13692 h 31"/>
                <a:gd name="T42" fmla="*/ 54854 w 17"/>
                <a:gd name="T43" fmla="*/ 13692 h 31"/>
                <a:gd name="T44" fmla="*/ 60675 w 17"/>
                <a:gd name="T45" fmla="*/ 6958 h 31"/>
                <a:gd name="T46" fmla="*/ 66184 w 17"/>
                <a:gd name="T47" fmla="*/ 6958 h 31"/>
                <a:gd name="T48" fmla="*/ 71961 w 17"/>
                <a:gd name="T49" fmla="*/ 0 h 31"/>
                <a:gd name="T50" fmla="*/ 83111 w 17"/>
                <a:gd name="T51" fmla="*/ 6958 h 31"/>
                <a:gd name="T52" fmla="*/ 88061 w 17"/>
                <a:gd name="T53" fmla="*/ 6958 h 31"/>
                <a:gd name="T54" fmla="*/ 94322 w 17"/>
                <a:gd name="T55" fmla="*/ 20677 h 31"/>
                <a:gd name="T56" fmla="*/ 94322 w 17"/>
                <a:gd name="T57" fmla="*/ 26942 h 31"/>
                <a:gd name="T58" fmla="*/ 94322 w 17"/>
                <a:gd name="T59" fmla="*/ 47828 h 31"/>
                <a:gd name="T60" fmla="*/ 88061 w 17"/>
                <a:gd name="T61" fmla="*/ 60205 h 31"/>
                <a:gd name="T62" fmla="*/ 83111 w 17"/>
                <a:gd name="T63" fmla="*/ 80062 h 31"/>
                <a:gd name="T64" fmla="*/ 76671 w 17"/>
                <a:gd name="T65" fmla="*/ 104320 h 31"/>
                <a:gd name="T66" fmla="*/ 66184 w 17"/>
                <a:gd name="T67" fmla="*/ 138456 h 31"/>
                <a:gd name="T68" fmla="*/ 54854 w 17"/>
                <a:gd name="T69" fmla="*/ 152146 h 31"/>
                <a:gd name="T70" fmla="*/ 48590 w 17"/>
                <a:gd name="T71" fmla="*/ 164525 h 31"/>
                <a:gd name="T72" fmla="*/ 45365 w 17"/>
                <a:gd name="T73" fmla="*/ 178216 h 31"/>
                <a:gd name="T74" fmla="*/ 34095 w 17"/>
                <a:gd name="T75" fmla="*/ 185190 h 31"/>
                <a:gd name="T76" fmla="*/ 39497 w 17"/>
                <a:gd name="T77" fmla="*/ 178216 h 31"/>
                <a:gd name="T78" fmla="*/ 39497 w 17"/>
                <a:gd name="T79" fmla="*/ 171483 h 31"/>
                <a:gd name="T80" fmla="*/ 48590 w 17"/>
                <a:gd name="T81" fmla="*/ 152146 h 31"/>
                <a:gd name="T82" fmla="*/ 54854 w 17"/>
                <a:gd name="T83" fmla="*/ 138456 h 31"/>
                <a:gd name="T84" fmla="*/ 60675 w 17"/>
                <a:gd name="T85" fmla="*/ 132191 h 31"/>
                <a:gd name="T86" fmla="*/ 60675 w 17"/>
                <a:gd name="T87" fmla="*/ 118468 h 31"/>
                <a:gd name="T88" fmla="*/ 60675 w 17"/>
                <a:gd name="T89" fmla="*/ 125205 h 31"/>
                <a:gd name="T90" fmla="*/ 54854 w 17"/>
                <a:gd name="T91" fmla="*/ 125205 h 31"/>
                <a:gd name="T92" fmla="*/ 54854 w 17"/>
                <a:gd name="T93" fmla="*/ 138456 h 31"/>
                <a:gd name="T94" fmla="*/ 45365 w 17"/>
                <a:gd name="T95" fmla="*/ 152146 h 31"/>
                <a:gd name="T96" fmla="*/ 28258 w 17"/>
                <a:gd name="T97" fmla="*/ 178216 h 31"/>
                <a:gd name="T98" fmla="*/ 23370 w 17"/>
                <a:gd name="T99" fmla="*/ 191591 h 31"/>
                <a:gd name="T100" fmla="*/ 17564 w 17"/>
                <a:gd name="T101" fmla="*/ 198669 h 31"/>
                <a:gd name="T102" fmla="*/ 17564 w 17"/>
                <a:gd name="T103" fmla="*/ 205275 h 31"/>
                <a:gd name="T104" fmla="*/ 12039 w 17"/>
                <a:gd name="T105" fmla="*/ 205275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82"/>
            <p:cNvSpPr>
              <a:spLocks/>
            </p:cNvSpPr>
            <p:nvPr/>
          </p:nvSpPr>
          <p:spPr bwMode="auto">
            <a:xfrm>
              <a:off x="5700" y="2262"/>
              <a:ext cx="210" cy="298"/>
            </a:xfrm>
            <a:custGeom>
              <a:avLst/>
              <a:gdLst>
                <a:gd name="T0" fmla="*/ 14993 w 106"/>
                <a:gd name="T1" fmla="*/ 1019115 h 151"/>
                <a:gd name="T2" fmla="*/ 51268 w 106"/>
                <a:gd name="T3" fmla="*/ 957269 h 151"/>
                <a:gd name="T4" fmla="*/ 88255 w 106"/>
                <a:gd name="T5" fmla="*/ 828422 h 151"/>
                <a:gd name="T6" fmla="*/ 146128 w 106"/>
                <a:gd name="T7" fmla="*/ 466859 h 151"/>
                <a:gd name="T8" fmla="*/ 201222 w 106"/>
                <a:gd name="T9" fmla="*/ 240143 h 151"/>
                <a:gd name="T10" fmla="*/ 274545 w 106"/>
                <a:gd name="T11" fmla="*/ 118454 h 151"/>
                <a:gd name="T12" fmla="*/ 383686 w 106"/>
                <a:gd name="T13" fmla="*/ 34963 h 151"/>
                <a:gd name="T14" fmla="*/ 543910 w 106"/>
                <a:gd name="T15" fmla="*/ 0 h 151"/>
                <a:gd name="T16" fmla="*/ 658780 w 106"/>
                <a:gd name="T17" fmla="*/ 42304 h 151"/>
                <a:gd name="T18" fmla="*/ 723482 w 106"/>
                <a:gd name="T19" fmla="*/ 111359 h 151"/>
                <a:gd name="T20" fmla="*/ 760133 w 106"/>
                <a:gd name="T21" fmla="*/ 212703 h 151"/>
                <a:gd name="T22" fmla="*/ 752692 w 106"/>
                <a:gd name="T23" fmla="*/ 390447 h 151"/>
                <a:gd name="T24" fmla="*/ 686246 w 106"/>
                <a:gd name="T25" fmla="*/ 537744 h 151"/>
                <a:gd name="T26" fmla="*/ 537196 w 106"/>
                <a:gd name="T27" fmla="*/ 701551 h 151"/>
                <a:gd name="T28" fmla="*/ 317801 w 106"/>
                <a:gd name="T29" fmla="*/ 834078 h 151"/>
                <a:gd name="T30" fmla="*/ 267500 w 106"/>
                <a:gd name="T31" fmla="*/ 882818 h 151"/>
                <a:gd name="T32" fmla="*/ 274545 w 106"/>
                <a:gd name="T33" fmla="*/ 896946 h 151"/>
                <a:gd name="T34" fmla="*/ 310344 w 106"/>
                <a:gd name="T35" fmla="*/ 868185 h 151"/>
                <a:gd name="T36" fmla="*/ 420830 w 106"/>
                <a:gd name="T37" fmla="*/ 828422 h 151"/>
                <a:gd name="T38" fmla="*/ 492632 w 106"/>
                <a:gd name="T39" fmla="*/ 841475 h 151"/>
                <a:gd name="T40" fmla="*/ 529953 w 106"/>
                <a:gd name="T41" fmla="*/ 896946 h 151"/>
                <a:gd name="T42" fmla="*/ 485280 w 106"/>
                <a:gd name="T43" fmla="*/ 957269 h 151"/>
                <a:gd name="T44" fmla="*/ 383686 w 106"/>
                <a:gd name="T45" fmla="*/ 970312 h 151"/>
                <a:gd name="T46" fmla="*/ 310344 w 106"/>
                <a:gd name="T47" fmla="*/ 990351 h 151"/>
                <a:gd name="T48" fmla="*/ 282242 w 106"/>
                <a:gd name="T49" fmla="*/ 997684 h 151"/>
                <a:gd name="T50" fmla="*/ 260043 w 106"/>
                <a:gd name="T51" fmla="*/ 990351 h 151"/>
                <a:gd name="T52" fmla="*/ 324870 w 106"/>
                <a:gd name="T53" fmla="*/ 957269 h 151"/>
                <a:gd name="T54" fmla="*/ 332527 w 106"/>
                <a:gd name="T55" fmla="*/ 935296 h 151"/>
                <a:gd name="T56" fmla="*/ 252483 w 106"/>
                <a:gd name="T57" fmla="*/ 990351 h 151"/>
                <a:gd name="T58" fmla="*/ 260043 w 106"/>
                <a:gd name="T59" fmla="*/ 977661 h 151"/>
                <a:gd name="T60" fmla="*/ 295230 w 106"/>
                <a:gd name="T61" fmla="*/ 942663 h 151"/>
                <a:gd name="T62" fmla="*/ 230964 w 106"/>
                <a:gd name="T63" fmla="*/ 985077 h 151"/>
                <a:gd name="T64" fmla="*/ 260043 w 106"/>
                <a:gd name="T65" fmla="*/ 957269 h 151"/>
                <a:gd name="T66" fmla="*/ 216219 w 106"/>
                <a:gd name="T67" fmla="*/ 977661 h 151"/>
                <a:gd name="T68" fmla="*/ 230964 w 106"/>
                <a:gd name="T69" fmla="*/ 964125 h 151"/>
                <a:gd name="T70" fmla="*/ 238233 w 106"/>
                <a:gd name="T71" fmla="*/ 950111 h 151"/>
                <a:gd name="T72" fmla="*/ 189858 w 106"/>
                <a:gd name="T73" fmla="*/ 985077 h 151"/>
                <a:gd name="T74" fmla="*/ 216219 w 106"/>
                <a:gd name="T75" fmla="*/ 942663 h 151"/>
                <a:gd name="T76" fmla="*/ 182409 w 106"/>
                <a:gd name="T77" fmla="*/ 977661 h 151"/>
                <a:gd name="T78" fmla="*/ 167847 w 106"/>
                <a:gd name="T79" fmla="*/ 977661 h 151"/>
                <a:gd name="T80" fmla="*/ 189858 w 106"/>
                <a:gd name="T81" fmla="*/ 942663 h 151"/>
                <a:gd name="T82" fmla="*/ 152846 w 106"/>
                <a:gd name="T83" fmla="*/ 985077 h 151"/>
                <a:gd name="T84" fmla="*/ 152846 w 106"/>
                <a:gd name="T85" fmla="*/ 970312 h 151"/>
                <a:gd name="T86" fmla="*/ 174845 w 106"/>
                <a:gd name="T87" fmla="*/ 935296 h 151"/>
                <a:gd name="T88" fmla="*/ 131260 w 106"/>
                <a:gd name="T89" fmla="*/ 985077 h 151"/>
                <a:gd name="T90" fmla="*/ 80971 w 106"/>
                <a:gd name="T91" fmla="*/ 1011787 h 151"/>
                <a:gd name="T92" fmla="*/ 95833 w 106"/>
                <a:gd name="T93" fmla="*/ 1004357 h 151"/>
                <a:gd name="T94" fmla="*/ 146128 w 106"/>
                <a:gd name="T95" fmla="*/ 942663 h 151"/>
                <a:gd name="T96" fmla="*/ 109139 w 106"/>
                <a:gd name="T97" fmla="*/ 985077 h 151"/>
                <a:gd name="T98" fmla="*/ 131260 w 106"/>
                <a:gd name="T99" fmla="*/ 921351 h 151"/>
                <a:gd name="T100" fmla="*/ 88255 w 106"/>
                <a:gd name="T101" fmla="*/ 1004357 h 151"/>
                <a:gd name="T102" fmla="*/ 66255 w 106"/>
                <a:gd name="T103" fmla="*/ 1004357 h 151"/>
                <a:gd name="T104" fmla="*/ 101569 w 106"/>
                <a:gd name="T105" fmla="*/ 928675 h 151"/>
                <a:gd name="T106" fmla="*/ 88255 w 106"/>
                <a:gd name="T107" fmla="*/ 964125 h 151"/>
                <a:gd name="T108" fmla="*/ 44548 w 106"/>
                <a:gd name="T109" fmla="*/ 1033130 h 151"/>
                <a:gd name="T110" fmla="*/ 51268 w 106"/>
                <a:gd name="T111" fmla="*/ 997684 h 151"/>
                <a:gd name="T112" fmla="*/ 95833 w 106"/>
                <a:gd name="T113" fmla="*/ 921351 h 151"/>
                <a:gd name="T114" fmla="*/ 88255 w 106"/>
                <a:gd name="T115" fmla="*/ 914193 h 151"/>
                <a:gd name="T116" fmla="*/ 51268 w 106"/>
                <a:gd name="T117" fmla="*/ 1004357 h 151"/>
                <a:gd name="T118" fmla="*/ 22486 w 106"/>
                <a:gd name="T119" fmla="*/ 1039319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83"/>
            <p:cNvSpPr>
              <a:spLocks/>
            </p:cNvSpPr>
            <p:nvPr/>
          </p:nvSpPr>
          <p:spPr bwMode="auto">
            <a:xfrm>
              <a:off x="5691" y="2535"/>
              <a:ext cx="13" cy="21"/>
            </a:xfrm>
            <a:custGeom>
              <a:avLst/>
              <a:gdLst>
                <a:gd name="T0" fmla="*/ 0 w 7"/>
                <a:gd name="T1" fmla="*/ 48892 h 11"/>
                <a:gd name="T2" fmla="*/ 3452 w 7"/>
                <a:gd name="T3" fmla="*/ 44461 h 11"/>
                <a:gd name="T4" fmla="*/ 6411 w 7"/>
                <a:gd name="T5" fmla="*/ 39028 h 11"/>
                <a:gd name="T6" fmla="*/ 6411 w 7"/>
                <a:gd name="T7" fmla="*/ 31046 h 11"/>
                <a:gd name="T8" fmla="*/ 9767 w 7"/>
                <a:gd name="T9" fmla="*/ 25610 h 11"/>
                <a:gd name="T10" fmla="*/ 15544 w 7"/>
                <a:gd name="T11" fmla="*/ 13415 h 11"/>
                <a:gd name="T12" fmla="*/ 18139 w 7"/>
                <a:gd name="T13" fmla="*/ 5072 h 11"/>
                <a:gd name="T14" fmla="*/ 22111 w 7"/>
                <a:gd name="T15" fmla="*/ 0 h 11"/>
                <a:gd name="T16" fmla="*/ 22111 w 7"/>
                <a:gd name="T17" fmla="*/ 5072 h 11"/>
                <a:gd name="T18" fmla="*/ 22111 w 7"/>
                <a:gd name="T19" fmla="*/ 5072 h 11"/>
                <a:gd name="T20" fmla="*/ 18139 w 7"/>
                <a:gd name="T21" fmla="*/ 9683 h 11"/>
                <a:gd name="T22" fmla="*/ 18139 w 7"/>
                <a:gd name="T23" fmla="*/ 13415 h 11"/>
                <a:gd name="T24" fmla="*/ 18139 w 7"/>
                <a:gd name="T25" fmla="*/ 18486 h 11"/>
                <a:gd name="T26" fmla="*/ 15544 w 7"/>
                <a:gd name="T27" fmla="*/ 18486 h 11"/>
                <a:gd name="T28" fmla="*/ 11906 w 7"/>
                <a:gd name="T29" fmla="*/ 25610 h 11"/>
                <a:gd name="T30" fmla="*/ 9767 w 7"/>
                <a:gd name="T31" fmla="*/ 35291 h 11"/>
                <a:gd name="T32" fmla="*/ 9767 w 7"/>
                <a:gd name="T33" fmla="*/ 39028 h 11"/>
                <a:gd name="T34" fmla="*/ 6411 w 7"/>
                <a:gd name="T35" fmla="*/ 39028 h 11"/>
                <a:gd name="T36" fmla="*/ 6411 w 7"/>
                <a:gd name="T37" fmla="*/ 44461 h 11"/>
                <a:gd name="T38" fmla="*/ 3452 w 7"/>
                <a:gd name="T39" fmla="*/ 44461 h 11"/>
                <a:gd name="T40" fmla="*/ 3452 w 7"/>
                <a:gd name="T41" fmla="*/ 48892 h 11"/>
                <a:gd name="T42" fmla="*/ 0 w 7"/>
                <a:gd name="T43" fmla="*/ 48892 h 11"/>
                <a:gd name="T44" fmla="*/ 0 w 7"/>
                <a:gd name="T45" fmla="*/ 48892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84"/>
            <p:cNvSpPr>
              <a:spLocks/>
            </p:cNvSpPr>
            <p:nvPr/>
          </p:nvSpPr>
          <p:spPr bwMode="auto">
            <a:xfrm>
              <a:off x="5734" y="2545"/>
              <a:ext cx="26" cy="5"/>
            </a:xfrm>
            <a:custGeom>
              <a:avLst/>
              <a:gdLst>
                <a:gd name="T0" fmla="*/ 0 w 13"/>
                <a:gd name="T1" fmla="*/ 2213 h 3"/>
                <a:gd name="T2" fmla="*/ 0 w 13"/>
                <a:gd name="T3" fmla="*/ 2213 h 3"/>
                <a:gd name="T4" fmla="*/ 0 w 13"/>
                <a:gd name="T5" fmla="*/ 1328 h 3"/>
                <a:gd name="T6" fmla="*/ 8192 w 13"/>
                <a:gd name="T7" fmla="*/ 1328 h 3"/>
                <a:gd name="T8" fmla="*/ 8192 w 13"/>
                <a:gd name="T9" fmla="*/ 1328 h 3"/>
                <a:gd name="T10" fmla="*/ 8192 w 13"/>
                <a:gd name="T11" fmla="*/ 1328 h 3"/>
                <a:gd name="T12" fmla="*/ 16384 w 13"/>
                <a:gd name="T13" fmla="*/ 1328 h 3"/>
                <a:gd name="T14" fmla="*/ 24576 w 13"/>
                <a:gd name="T15" fmla="*/ 797 h 3"/>
                <a:gd name="T16" fmla="*/ 32768 w 13"/>
                <a:gd name="T17" fmla="*/ 797 h 3"/>
                <a:gd name="T18" fmla="*/ 49152 w 13"/>
                <a:gd name="T19" fmla="*/ 797 h 3"/>
                <a:gd name="T20" fmla="*/ 49152 w 13"/>
                <a:gd name="T21" fmla="*/ 797 h 3"/>
                <a:gd name="T22" fmla="*/ 57344 w 13"/>
                <a:gd name="T23" fmla="*/ 797 h 3"/>
                <a:gd name="T24" fmla="*/ 57344 w 13"/>
                <a:gd name="T25" fmla="*/ 0 h 3"/>
                <a:gd name="T26" fmla="*/ 65536 w 13"/>
                <a:gd name="T27" fmla="*/ 0 h 3"/>
                <a:gd name="T28" fmla="*/ 65536 w 13"/>
                <a:gd name="T29" fmla="*/ 797 h 3"/>
                <a:gd name="T30" fmla="*/ 65536 w 13"/>
                <a:gd name="T31" fmla="*/ 797 h 3"/>
                <a:gd name="T32" fmla="*/ 73728 w 13"/>
                <a:gd name="T33" fmla="*/ 797 h 3"/>
                <a:gd name="T34" fmla="*/ 73728 w 13"/>
                <a:gd name="T35" fmla="*/ 797 h 3"/>
                <a:gd name="T36" fmla="*/ 81920 w 13"/>
                <a:gd name="T37" fmla="*/ 0 h 3"/>
                <a:gd name="T38" fmla="*/ 90112 w 13"/>
                <a:gd name="T39" fmla="*/ 0 h 3"/>
                <a:gd name="T40" fmla="*/ 90112 w 13"/>
                <a:gd name="T41" fmla="*/ 0 h 3"/>
                <a:gd name="T42" fmla="*/ 98304 w 13"/>
                <a:gd name="T43" fmla="*/ 797 h 3"/>
                <a:gd name="T44" fmla="*/ 106496 w 13"/>
                <a:gd name="T45" fmla="*/ 797 h 3"/>
                <a:gd name="T46" fmla="*/ 106496 w 13"/>
                <a:gd name="T47" fmla="*/ 797 h 3"/>
                <a:gd name="T48" fmla="*/ 106496 w 13"/>
                <a:gd name="T49" fmla="*/ 1328 h 3"/>
                <a:gd name="T50" fmla="*/ 90112 w 13"/>
                <a:gd name="T51" fmla="*/ 1328 h 3"/>
                <a:gd name="T52" fmla="*/ 73728 w 13"/>
                <a:gd name="T53" fmla="*/ 1328 h 3"/>
                <a:gd name="T54" fmla="*/ 49152 w 13"/>
                <a:gd name="T55" fmla="*/ 1328 h 3"/>
                <a:gd name="T56" fmla="*/ 24576 w 13"/>
                <a:gd name="T57" fmla="*/ 1328 h 3"/>
                <a:gd name="T58" fmla="*/ 16384 w 13"/>
                <a:gd name="T59" fmla="*/ 2213 h 3"/>
                <a:gd name="T60" fmla="*/ 0 w 13"/>
                <a:gd name="T61" fmla="*/ 2213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85"/>
            <p:cNvSpPr>
              <a:spLocks/>
            </p:cNvSpPr>
            <p:nvPr/>
          </p:nvSpPr>
          <p:spPr bwMode="auto">
            <a:xfrm>
              <a:off x="5497" y="2527"/>
              <a:ext cx="20" cy="14"/>
            </a:xfrm>
            <a:custGeom>
              <a:avLst/>
              <a:gdLst>
                <a:gd name="T0" fmla="*/ 0 w 10"/>
                <a:gd name="T1" fmla="*/ 57344 h 7"/>
                <a:gd name="T2" fmla="*/ 0 w 10"/>
                <a:gd name="T3" fmla="*/ 49152 h 7"/>
                <a:gd name="T4" fmla="*/ 0 w 10"/>
                <a:gd name="T5" fmla="*/ 49152 h 7"/>
                <a:gd name="T6" fmla="*/ 8192 w 10"/>
                <a:gd name="T7" fmla="*/ 49152 h 7"/>
                <a:gd name="T8" fmla="*/ 8192 w 10"/>
                <a:gd name="T9" fmla="*/ 40960 h 7"/>
                <a:gd name="T10" fmla="*/ 24576 w 10"/>
                <a:gd name="T11" fmla="*/ 40960 h 7"/>
                <a:gd name="T12" fmla="*/ 32768 w 10"/>
                <a:gd name="T13" fmla="*/ 24576 h 7"/>
                <a:gd name="T14" fmla="*/ 49152 w 10"/>
                <a:gd name="T15" fmla="*/ 16384 h 7"/>
                <a:gd name="T16" fmla="*/ 57344 w 10"/>
                <a:gd name="T17" fmla="*/ 8192 h 7"/>
                <a:gd name="T18" fmla="*/ 65536 w 10"/>
                <a:gd name="T19" fmla="*/ 8192 h 7"/>
                <a:gd name="T20" fmla="*/ 73728 w 10"/>
                <a:gd name="T21" fmla="*/ 0 h 7"/>
                <a:gd name="T22" fmla="*/ 73728 w 10"/>
                <a:gd name="T23" fmla="*/ 0 h 7"/>
                <a:gd name="T24" fmla="*/ 73728 w 10"/>
                <a:gd name="T25" fmla="*/ 0 h 7"/>
                <a:gd name="T26" fmla="*/ 81920 w 10"/>
                <a:gd name="T27" fmla="*/ 0 h 7"/>
                <a:gd name="T28" fmla="*/ 81920 w 10"/>
                <a:gd name="T29" fmla="*/ 0 h 7"/>
                <a:gd name="T30" fmla="*/ 81920 w 10"/>
                <a:gd name="T31" fmla="*/ 0 h 7"/>
                <a:gd name="T32" fmla="*/ 81920 w 10"/>
                <a:gd name="T33" fmla="*/ 0 h 7"/>
                <a:gd name="T34" fmla="*/ 81920 w 10"/>
                <a:gd name="T35" fmla="*/ 8192 h 7"/>
                <a:gd name="T36" fmla="*/ 81920 w 10"/>
                <a:gd name="T37" fmla="*/ 8192 h 7"/>
                <a:gd name="T38" fmla="*/ 81920 w 10"/>
                <a:gd name="T39" fmla="*/ 16384 h 7"/>
                <a:gd name="T40" fmla="*/ 73728 w 10"/>
                <a:gd name="T41" fmla="*/ 16384 h 7"/>
                <a:gd name="T42" fmla="*/ 65536 w 10"/>
                <a:gd name="T43" fmla="*/ 24576 h 7"/>
                <a:gd name="T44" fmla="*/ 65536 w 10"/>
                <a:gd name="T45" fmla="*/ 32768 h 7"/>
                <a:gd name="T46" fmla="*/ 57344 w 10"/>
                <a:gd name="T47" fmla="*/ 32768 h 7"/>
                <a:gd name="T48" fmla="*/ 40960 w 10"/>
                <a:gd name="T49" fmla="*/ 40960 h 7"/>
                <a:gd name="T50" fmla="*/ 32768 w 10"/>
                <a:gd name="T51" fmla="*/ 49152 h 7"/>
                <a:gd name="T52" fmla="*/ 24576 w 10"/>
                <a:gd name="T53" fmla="*/ 49152 h 7"/>
                <a:gd name="T54" fmla="*/ 16384 w 10"/>
                <a:gd name="T55" fmla="*/ 49152 h 7"/>
                <a:gd name="T56" fmla="*/ 8192 w 10"/>
                <a:gd name="T57" fmla="*/ 57344 h 7"/>
                <a:gd name="T58" fmla="*/ 8192 w 10"/>
                <a:gd name="T59" fmla="*/ 57344 h 7"/>
                <a:gd name="T60" fmla="*/ 0 w 10"/>
                <a:gd name="T61" fmla="*/ 57344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86"/>
            <p:cNvSpPr>
              <a:spLocks/>
            </p:cNvSpPr>
            <p:nvPr/>
          </p:nvSpPr>
          <p:spPr bwMode="auto">
            <a:xfrm>
              <a:off x="5645" y="2503"/>
              <a:ext cx="22" cy="12"/>
            </a:xfrm>
            <a:custGeom>
              <a:avLst/>
              <a:gdLst>
                <a:gd name="T0" fmla="*/ 73728 w 11"/>
                <a:gd name="T1" fmla="*/ 49152 h 6"/>
                <a:gd name="T2" fmla="*/ 65536 w 11"/>
                <a:gd name="T3" fmla="*/ 49152 h 6"/>
                <a:gd name="T4" fmla="*/ 57344 w 11"/>
                <a:gd name="T5" fmla="*/ 40960 h 6"/>
                <a:gd name="T6" fmla="*/ 40960 w 11"/>
                <a:gd name="T7" fmla="*/ 32768 h 6"/>
                <a:gd name="T8" fmla="*/ 32768 w 11"/>
                <a:gd name="T9" fmla="*/ 32768 h 6"/>
                <a:gd name="T10" fmla="*/ 24576 w 11"/>
                <a:gd name="T11" fmla="*/ 24576 h 6"/>
                <a:gd name="T12" fmla="*/ 16384 w 11"/>
                <a:gd name="T13" fmla="*/ 16384 h 6"/>
                <a:gd name="T14" fmla="*/ 8192 w 11"/>
                <a:gd name="T15" fmla="*/ 8192 h 6"/>
                <a:gd name="T16" fmla="*/ 0 w 11"/>
                <a:gd name="T17" fmla="*/ 0 h 6"/>
                <a:gd name="T18" fmla="*/ 8192 w 11"/>
                <a:gd name="T19" fmla="*/ 0 h 6"/>
                <a:gd name="T20" fmla="*/ 8192 w 11"/>
                <a:gd name="T21" fmla="*/ 0 h 6"/>
                <a:gd name="T22" fmla="*/ 16384 w 11"/>
                <a:gd name="T23" fmla="*/ 0 h 6"/>
                <a:gd name="T24" fmla="*/ 24576 w 11"/>
                <a:gd name="T25" fmla="*/ 0 h 6"/>
                <a:gd name="T26" fmla="*/ 32768 w 11"/>
                <a:gd name="T27" fmla="*/ 8192 h 6"/>
                <a:gd name="T28" fmla="*/ 40960 w 11"/>
                <a:gd name="T29" fmla="*/ 16384 h 6"/>
                <a:gd name="T30" fmla="*/ 49152 w 11"/>
                <a:gd name="T31" fmla="*/ 24576 h 6"/>
                <a:gd name="T32" fmla="*/ 65536 w 11"/>
                <a:gd name="T33" fmla="*/ 32768 h 6"/>
                <a:gd name="T34" fmla="*/ 73728 w 11"/>
                <a:gd name="T35" fmla="*/ 40960 h 6"/>
                <a:gd name="T36" fmla="*/ 81920 w 11"/>
                <a:gd name="T37" fmla="*/ 40960 h 6"/>
                <a:gd name="T38" fmla="*/ 90112 w 11"/>
                <a:gd name="T39" fmla="*/ 49152 h 6"/>
                <a:gd name="T40" fmla="*/ 90112 w 11"/>
                <a:gd name="T41" fmla="*/ 49152 h 6"/>
                <a:gd name="T42" fmla="*/ 90112 w 11"/>
                <a:gd name="T43" fmla="*/ 49152 h 6"/>
                <a:gd name="T44" fmla="*/ 81920 w 11"/>
                <a:gd name="T45" fmla="*/ 49152 h 6"/>
                <a:gd name="T46" fmla="*/ 73728 w 11"/>
                <a:gd name="T47" fmla="*/ 49152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87"/>
            <p:cNvSpPr>
              <a:spLocks/>
            </p:cNvSpPr>
            <p:nvPr/>
          </p:nvSpPr>
          <p:spPr bwMode="auto">
            <a:xfrm>
              <a:off x="5627" y="2311"/>
              <a:ext cx="69" cy="162"/>
            </a:xfrm>
            <a:custGeom>
              <a:avLst/>
              <a:gdLst>
                <a:gd name="T0" fmla="*/ 216337 w 35"/>
                <a:gd name="T1" fmla="*/ 565386 h 82"/>
                <a:gd name="T2" fmla="*/ 202874 w 35"/>
                <a:gd name="T3" fmla="*/ 550695 h 82"/>
                <a:gd name="T4" fmla="*/ 181598 w 35"/>
                <a:gd name="T5" fmla="*/ 530009 h 82"/>
                <a:gd name="T6" fmla="*/ 148951 w 35"/>
                <a:gd name="T7" fmla="*/ 508077 h 82"/>
                <a:gd name="T8" fmla="*/ 117008 w 35"/>
                <a:gd name="T9" fmla="*/ 495700 h 82"/>
                <a:gd name="T10" fmla="*/ 95800 w 35"/>
                <a:gd name="T11" fmla="*/ 488327 h 82"/>
                <a:gd name="T12" fmla="*/ 82429 w 35"/>
                <a:gd name="T13" fmla="*/ 474512 h 82"/>
                <a:gd name="T14" fmla="*/ 61097 w 35"/>
                <a:gd name="T15" fmla="*/ 445512 h 82"/>
                <a:gd name="T16" fmla="*/ 48594 w 35"/>
                <a:gd name="T17" fmla="*/ 420528 h 82"/>
                <a:gd name="T18" fmla="*/ 34695 w 35"/>
                <a:gd name="T19" fmla="*/ 405630 h 82"/>
                <a:gd name="T20" fmla="*/ 21209 w 35"/>
                <a:gd name="T21" fmla="*/ 391989 h 82"/>
                <a:gd name="T22" fmla="*/ 7265 w 35"/>
                <a:gd name="T23" fmla="*/ 385287 h 82"/>
                <a:gd name="T24" fmla="*/ 7265 w 35"/>
                <a:gd name="T25" fmla="*/ 363228 h 82"/>
                <a:gd name="T26" fmla="*/ 0 w 35"/>
                <a:gd name="T27" fmla="*/ 329518 h 82"/>
                <a:gd name="T28" fmla="*/ 0 w 35"/>
                <a:gd name="T29" fmla="*/ 308235 h 82"/>
                <a:gd name="T30" fmla="*/ 0 w 35"/>
                <a:gd name="T31" fmla="*/ 278747 h 82"/>
                <a:gd name="T32" fmla="*/ 21209 w 35"/>
                <a:gd name="T33" fmla="*/ 221895 h 82"/>
                <a:gd name="T34" fmla="*/ 34695 w 35"/>
                <a:gd name="T35" fmla="*/ 159661 h 82"/>
                <a:gd name="T36" fmla="*/ 48594 w 35"/>
                <a:gd name="T37" fmla="*/ 119686 h 82"/>
                <a:gd name="T38" fmla="*/ 61097 w 35"/>
                <a:gd name="T39" fmla="*/ 84426 h 82"/>
                <a:gd name="T40" fmla="*/ 82429 w 35"/>
                <a:gd name="T41" fmla="*/ 42734 h 82"/>
                <a:gd name="T42" fmla="*/ 102907 w 35"/>
                <a:gd name="T43" fmla="*/ 14566 h 82"/>
                <a:gd name="T44" fmla="*/ 120448 w 35"/>
                <a:gd name="T45" fmla="*/ 0 h 82"/>
                <a:gd name="T46" fmla="*/ 141657 w 35"/>
                <a:gd name="T47" fmla="*/ 36150 h 82"/>
                <a:gd name="T48" fmla="*/ 155201 w 35"/>
                <a:gd name="T49" fmla="*/ 56852 h 82"/>
                <a:gd name="T50" fmla="*/ 162503 w 35"/>
                <a:gd name="T51" fmla="*/ 77053 h 82"/>
                <a:gd name="T52" fmla="*/ 162503 w 35"/>
                <a:gd name="T53" fmla="*/ 84426 h 82"/>
                <a:gd name="T54" fmla="*/ 162503 w 35"/>
                <a:gd name="T55" fmla="*/ 98715 h 82"/>
                <a:gd name="T56" fmla="*/ 162503 w 35"/>
                <a:gd name="T57" fmla="*/ 98715 h 82"/>
                <a:gd name="T58" fmla="*/ 162503 w 35"/>
                <a:gd name="T59" fmla="*/ 105847 h 82"/>
                <a:gd name="T60" fmla="*/ 169523 w 35"/>
                <a:gd name="T61" fmla="*/ 112317 h 82"/>
                <a:gd name="T62" fmla="*/ 176348 w 35"/>
                <a:gd name="T63" fmla="*/ 119686 h 82"/>
                <a:gd name="T64" fmla="*/ 181598 w 35"/>
                <a:gd name="T65" fmla="*/ 127004 h 82"/>
                <a:gd name="T66" fmla="*/ 202874 w 35"/>
                <a:gd name="T67" fmla="*/ 166793 h 82"/>
                <a:gd name="T68" fmla="*/ 210168 w 35"/>
                <a:gd name="T69" fmla="*/ 202150 h 82"/>
                <a:gd name="T70" fmla="*/ 223599 w 35"/>
                <a:gd name="T71" fmla="*/ 250910 h 82"/>
                <a:gd name="T72" fmla="*/ 223599 w 35"/>
                <a:gd name="T73" fmla="*/ 293305 h 82"/>
                <a:gd name="T74" fmla="*/ 230673 w 35"/>
                <a:gd name="T75" fmla="*/ 385287 h 82"/>
                <a:gd name="T76" fmla="*/ 230673 w 35"/>
                <a:gd name="T77" fmla="*/ 427214 h 82"/>
                <a:gd name="T78" fmla="*/ 237455 w 35"/>
                <a:gd name="T79" fmla="*/ 467139 h 82"/>
                <a:gd name="T80" fmla="*/ 237455 w 35"/>
                <a:gd name="T81" fmla="*/ 474512 h 82"/>
                <a:gd name="T82" fmla="*/ 237455 w 35"/>
                <a:gd name="T83" fmla="*/ 488327 h 82"/>
                <a:gd name="T84" fmla="*/ 230673 w 35"/>
                <a:gd name="T85" fmla="*/ 508077 h 82"/>
                <a:gd name="T86" fmla="*/ 230673 w 35"/>
                <a:gd name="T87" fmla="*/ 537281 h 82"/>
                <a:gd name="T88" fmla="*/ 230673 w 35"/>
                <a:gd name="T89" fmla="*/ 550695 h 82"/>
                <a:gd name="T90" fmla="*/ 223599 w 35"/>
                <a:gd name="T91" fmla="*/ 565386 h 82"/>
                <a:gd name="T92" fmla="*/ 223599 w 35"/>
                <a:gd name="T93" fmla="*/ 572755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88"/>
            <p:cNvSpPr>
              <a:spLocks/>
            </p:cNvSpPr>
            <p:nvPr/>
          </p:nvSpPr>
          <p:spPr bwMode="auto">
            <a:xfrm>
              <a:off x="5530" y="2388"/>
              <a:ext cx="93" cy="83"/>
            </a:xfrm>
            <a:custGeom>
              <a:avLst/>
              <a:gdLst>
                <a:gd name="T0" fmla="*/ 72556 w 47"/>
                <a:gd name="T1" fmla="*/ 286834 h 42"/>
                <a:gd name="T2" fmla="*/ 58079 w 47"/>
                <a:gd name="T3" fmla="*/ 280004 h 42"/>
                <a:gd name="T4" fmla="*/ 50715 w 47"/>
                <a:gd name="T5" fmla="*/ 272619 h 42"/>
                <a:gd name="T6" fmla="*/ 36668 w 47"/>
                <a:gd name="T7" fmla="*/ 265179 h 42"/>
                <a:gd name="T8" fmla="*/ 21847 w 47"/>
                <a:gd name="T9" fmla="*/ 258958 h 42"/>
                <a:gd name="T10" fmla="*/ 14834 w 47"/>
                <a:gd name="T11" fmla="*/ 237303 h 42"/>
                <a:gd name="T12" fmla="*/ 0 w 47"/>
                <a:gd name="T13" fmla="*/ 217043 h 42"/>
                <a:gd name="T14" fmla="*/ 0 w 47"/>
                <a:gd name="T15" fmla="*/ 195372 h 42"/>
                <a:gd name="T16" fmla="*/ 0 w 47"/>
                <a:gd name="T17" fmla="*/ 174205 h 42"/>
                <a:gd name="T18" fmla="*/ 7497 w 47"/>
                <a:gd name="T19" fmla="*/ 152546 h 42"/>
                <a:gd name="T20" fmla="*/ 14834 w 47"/>
                <a:gd name="T21" fmla="*/ 134187 h 42"/>
                <a:gd name="T22" fmla="*/ 21847 w 47"/>
                <a:gd name="T23" fmla="*/ 120081 h 42"/>
                <a:gd name="T24" fmla="*/ 36668 w 47"/>
                <a:gd name="T25" fmla="*/ 106088 h 42"/>
                <a:gd name="T26" fmla="*/ 50715 w 47"/>
                <a:gd name="T27" fmla="*/ 98863 h 42"/>
                <a:gd name="T28" fmla="*/ 65060 w 47"/>
                <a:gd name="T29" fmla="*/ 91893 h 42"/>
                <a:gd name="T30" fmla="*/ 85538 w 47"/>
                <a:gd name="T31" fmla="*/ 98863 h 42"/>
                <a:gd name="T32" fmla="*/ 93099 w 47"/>
                <a:gd name="T33" fmla="*/ 106088 h 42"/>
                <a:gd name="T34" fmla="*/ 100351 w 47"/>
                <a:gd name="T35" fmla="*/ 112508 h 42"/>
                <a:gd name="T36" fmla="*/ 107860 w 47"/>
                <a:gd name="T37" fmla="*/ 120081 h 42"/>
                <a:gd name="T38" fmla="*/ 114922 w 47"/>
                <a:gd name="T39" fmla="*/ 127227 h 42"/>
                <a:gd name="T40" fmla="*/ 122206 w 47"/>
                <a:gd name="T41" fmla="*/ 141689 h 42"/>
                <a:gd name="T42" fmla="*/ 128736 w 47"/>
                <a:gd name="T43" fmla="*/ 160111 h 42"/>
                <a:gd name="T44" fmla="*/ 128736 w 47"/>
                <a:gd name="T45" fmla="*/ 181598 h 42"/>
                <a:gd name="T46" fmla="*/ 136376 w 47"/>
                <a:gd name="T47" fmla="*/ 174205 h 42"/>
                <a:gd name="T48" fmla="*/ 143568 w 47"/>
                <a:gd name="T49" fmla="*/ 167249 h 42"/>
                <a:gd name="T50" fmla="*/ 143568 w 47"/>
                <a:gd name="T51" fmla="*/ 160111 h 42"/>
                <a:gd name="T52" fmla="*/ 143568 w 47"/>
                <a:gd name="T53" fmla="*/ 148890 h 42"/>
                <a:gd name="T54" fmla="*/ 143568 w 47"/>
                <a:gd name="T55" fmla="*/ 141689 h 42"/>
                <a:gd name="T56" fmla="*/ 151058 w 47"/>
                <a:gd name="T57" fmla="*/ 120081 h 42"/>
                <a:gd name="T58" fmla="*/ 158215 w 47"/>
                <a:gd name="T59" fmla="*/ 98863 h 42"/>
                <a:gd name="T60" fmla="*/ 169256 w 47"/>
                <a:gd name="T61" fmla="*/ 84632 h 42"/>
                <a:gd name="T62" fmla="*/ 176696 w 47"/>
                <a:gd name="T63" fmla="*/ 71698 h 42"/>
                <a:gd name="T64" fmla="*/ 191594 w 47"/>
                <a:gd name="T65" fmla="*/ 50027 h 42"/>
                <a:gd name="T66" fmla="*/ 219989 w 47"/>
                <a:gd name="T67" fmla="*/ 28809 h 42"/>
                <a:gd name="T68" fmla="*/ 234807 w 47"/>
                <a:gd name="T69" fmla="*/ 21671 h 42"/>
                <a:gd name="T70" fmla="*/ 249278 w 47"/>
                <a:gd name="T71" fmla="*/ 7377 h 42"/>
                <a:gd name="T72" fmla="*/ 262234 w 47"/>
                <a:gd name="T73" fmla="*/ 0 h 42"/>
                <a:gd name="T74" fmla="*/ 277069 w 47"/>
                <a:gd name="T75" fmla="*/ 0 h 42"/>
                <a:gd name="T76" fmla="*/ 291713 w 47"/>
                <a:gd name="T77" fmla="*/ 0 h 42"/>
                <a:gd name="T78" fmla="*/ 305463 w 47"/>
                <a:gd name="T79" fmla="*/ 7377 h 42"/>
                <a:gd name="T80" fmla="*/ 313064 w 47"/>
                <a:gd name="T81" fmla="*/ 14578 h 42"/>
                <a:gd name="T82" fmla="*/ 320314 w 47"/>
                <a:gd name="T83" fmla="*/ 36281 h 42"/>
                <a:gd name="T84" fmla="*/ 320314 w 47"/>
                <a:gd name="T85" fmla="*/ 50027 h 42"/>
                <a:gd name="T86" fmla="*/ 327295 w 47"/>
                <a:gd name="T87" fmla="*/ 56932 h 42"/>
                <a:gd name="T88" fmla="*/ 327295 w 47"/>
                <a:gd name="T89" fmla="*/ 71698 h 42"/>
                <a:gd name="T90" fmla="*/ 334911 w 47"/>
                <a:gd name="T91" fmla="*/ 71698 h 42"/>
                <a:gd name="T92" fmla="*/ 334911 w 47"/>
                <a:gd name="T93" fmla="*/ 98863 h 42"/>
                <a:gd name="T94" fmla="*/ 334911 w 47"/>
                <a:gd name="T95" fmla="*/ 141689 h 42"/>
                <a:gd name="T96" fmla="*/ 327295 w 47"/>
                <a:gd name="T97" fmla="*/ 167249 h 42"/>
                <a:gd name="T98" fmla="*/ 320314 w 47"/>
                <a:gd name="T99" fmla="*/ 187979 h 42"/>
                <a:gd name="T100" fmla="*/ 313064 w 47"/>
                <a:gd name="T101" fmla="*/ 209650 h 42"/>
                <a:gd name="T102" fmla="*/ 298902 w 47"/>
                <a:gd name="T103" fmla="*/ 229778 h 42"/>
                <a:gd name="T104" fmla="*/ 277069 w 47"/>
                <a:gd name="T105" fmla="*/ 244496 h 42"/>
                <a:gd name="T106" fmla="*/ 269850 w 47"/>
                <a:gd name="T107" fmla="*/ 251425 h 42"/>
                <a:gd name="T108" fmla="*/ 262234 w 47"/>
                <a:gd name="T109" fmla="*/ 258958 h 42"/>
                <a:gd name="T110" fmla="*/ 249278 w 47"/>
                <a:gd name="T111" fmla="*/ 265179 h 42"/>
                <a:gd name="T112" fmla="*/ 219989 w 47"/>
                <a:gd name="T113" fmla="*/ 265179 h 42"/>
                <a:gd name="T114" fmla="*/ 184217 w 47"/>
                <a:gd name="T115" fmla="*/ 272619 h 42"/>
                <a:gd name="T116" fmla="*/ 143568 w 47"/>
                <a:gd name="T117" fmla="*/ 280004 h 42"/>
                <a:gd name="T118" fmla="*/ 122206 w 47"/>
                <a:gd name="T119" fmla="*/ 286834 h 42"/>
                <a:gd name="T120" fmla="*/ 93099 w 47"/>
                <a:gd name="T121" fmla="*/ 294235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89"/>
            <p:cNvSpPr>
              <a:spLocks/>
            </p:cNvSpPr>
            <p:nvPr/>
          </p:nvSpPr>
          <p:spPr bwMode="auto">
            <a:xfrm>
              <a:off x="5562" y="2454"/>
              <a:ext cx="4" cy="2"/>
            </a:xfrm>
            <a:custGeom>
              <a:avLst/>
              <a:gdLst>
                <a:gd name="T0" fmla="*/ 0 w 2"/>
                <a:gd name="T1" fmla="*/ 8192 h 1"/>
                <a:gd name="T2" fmla="*/ 0 w 2"/>
                <a:gd name="T3" fmla="*/ 8192 h 1"/>
                <a:gd name="T4" fmla="*/ 8192 w 2"/>
                <a:gd name="T5" fmla="*/ 0 h 1"/>
                <a:gd name="T6" fmla="*/ 8192 w 2"/>
                <a:gd name="T7" fmla="*/ 0 h 1"/>
                <a:gd name="T8" fmla="*/ 16384 w 2"/>
                <a:gd name="T9" fmla="*/ 0 h 1"/>
                <a:gd name="T10" fmla="*/ 16384 w 2"/>
                <a:gd name="T11" fmla="*/ 0 h 1"/>
                <a:gd name="T12" fmla="*/ 16384 w 2"/>
                <a:gd name="T13" fmla="*/ 0 h 1"/>
                <a:gd name="T14" fmla="*/ 8192 w 2"/>
                <a:gd name="T15" fmla="*/ 8192 h 1"/>
                <a:gd name="T16" fmla="*/ 8192 w 2"/>
                <a:gd name="T17" fmla="*/ 8192 h 1"/>
                <a:gd name="T18" fmla="*/ 8192 w 2"/>
                <a:gd name="T19" fmla="*/ 8192 h 1"/>
                <a:gd name="T20" fmla="*/ 0 w 2"/>
                <a:gd name="T21" fmla="*/ 8192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90"/>
            <p:cNvSpPr>
              <a:spLocks/>
            </p:cNvSpPr>
            <p:nvPr/>
          </p:nvSpPr>
          <p:spPr bwMode="auto">
            <a:xfrm>
              <a:off x="5554" y="2406"/>
              <a:ext cx="22" cy="18"/>
            </a:xfrm>
            <a:custGeom>
              <a:avLst/>
              <a:gdLst>
                <a:gd name="T0" fmla="*/ 49152 w 11"/>
                <a:gd name="T1" fmla="*/ 73728 h 9"/>
                <a:gd name="T2" fmla="*/ 49152 w 11"/>
                <a:gd name="T3" fmla="*/ 65536 h 9"/>
                <a:gd name="T4" fmla="*/ 40960 w 11"/>
                <a:gd name="T5" fmla="*/ 57344 h 9"/>
                <a:gd name="T6" fmla="*/ 32768 w 11"/>
                <a:gd name="T7" fmla="*/ 57344 h 9"/>
                <a:gd name="T8" fmla="*/ 32768 w 11"/>
                <a:gd name="T9" fmla="*/ 49152 h 9"/>
                <a:gd name="T10" fmla="*/ 24576 w 11"/>
                <a:gd name="T11" fmla="*/ 40960 h 9"/>
                <a:gd name="T12" fmla="*/ 16384 w 11"/>
                <a:gd name="T13" fmla="*/ 32768 h 9"/>
                <a:gd name="T14" fmla="*/ 8192 w 11"/>
                <a:gd name="T15" fmla="*/ 32768 h 9"/>
                <a:gd name="T16" fmla="*/ 0 w 11"/>
                <a:gd name="T17" fmla="*/ 32768 h 9"/>
                <a:gd name="T18" fmla="*/ 0 w 11"/>
                <a:gd name="T19" fmla="*/ 24576 h 9"/>
                <a:gd name="T20" fmla="*/ 16384 w 11"/>
                <a:gd name="T21" fmla="*/ 16384 h 9"/>
                <a:gd name="T22" fmla="*/ 24576 w 11"/>
                <a:gd name="T23" fmla="*/ 16384 h 9"/>
                <a:gd name="T24" fmla="*/ 32768 w 11"/>
                <a:gd name="T25" fmla="*/ 8192 h 9"/>
                <a:gd name="T26" fmla="*/ 40960 w 11"/>
                <a:gd name="T27" fmla="*/ 8192 h 9"/>
                <a:gd name="T28" fmla="*/ 57344 w 11"/>
                <a:gd name="T29" fmla="*/ 0 h 9"/>
                <a:gd name="T30" fmla="*/ 65536 w 11"/>
                <a:gd name="T31" fmla="*/ 0 h 9"/>
                <a:gd name="T32" fmla="*/ 73728 w 11"/>
                <a:gd name="T33" fmla="*/ 0 h 9"/>
                <a:gd name="T34" fmla="*/ 90112 w 11"/>
                <a:gd name="T35" fmla="*/ 0 h 9"/>
                <a:gd name="T36" fmla="*/ 81920 w 11"/>
                <a:gd name="T37" fmla="*/ 0 h 9"/>
                <a:gd name="T38" fmla="*/ 81920 w 11"/>
                <a:gd name="T39" fmla="*/ 8192 h 9"/>
                <a:gd name="T40" fmla="*/ 81920 w 11"/>
                <a:gd name="T41" fmla="*/ 16384 h 9"/>
                <a:gd name="T42" fmla="*/ 73728 w 11"/>
                <a:gd name="T43" fmla="*/ 24576 h 9"/>
                <a:gd name="T44" fmla="*/ 73728 w 11"/>
                <a:gd name="T45" fmla="*/ 40960 h 9"/>
                <a:gd name="T46" fmla="*/ 65536 w 11"/>
                <a:gd name="T47" fmla="*/ 49152 h 9"/>
                <a:gd name="T48" fmla="*/ 57344 w 11"/>
                <a:gd name="T49" fmla="*/ 57344 h 9"/>
                <a:gd name="T50" fmla="*/ 57344 w 11"/>
                <a:gd name="T51" fmla="*/ 65536 h 9"/>
                <a:gd name="T52" fmla="*/ 57344 w 11"/>
                <a:gd name="T53" fmla="*/ 65536 h 9"/>
                <a:gd name="T54" fmla="*/ 57344 w 11"/>
                <a:gd name="T55" fmla="*/ 73728 h 9"/>
                <a:gd name="T56" fmla="*/ 49152 w 11"/>
                <a:gd name="T57" fmla="*/ 73728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91"/>
            <p:cNvSpPr>
              <a:spLocks/>
            </p:cNvSpPr>
            <p:nvPr/>
          </p:nvSpPr>
          <p:spPr bwMode="auto">
            <a:xfrm>
              <a:off x="5568" y="2284"/>
              <a:ext cx="91" cy="112"/>
            </a:xfrm>
            <a:custGeom>
              <a:avLst/>
              <a:gdLst>
                <a:gd name="T0" fmla="*/ 43146 w 46"/>
                <a:gd name="T1" fmla="*/ 363776 h 57"/>
                <a:gd name="T2" fmla="*/ 29296 w 46"/>
                <a:gd name="T3" fmla="*/ 337067 h 57"/>
                <a:gd name="T4" fmla="*/ 21810 w 46"/>
                <a:gd name="T5" fmla="*/ 312228 h 57"/>
                <a:gd name="T6" fmla="*/ 14809 w 46"/>
                <a:gd name="T7" fmla="*/ 291732 h 57"/>
                <a:gd name="T8" fmla="*/ 7486 w 46"/>
                <a:gd name="T9" fmla="*/ 261591 h 57"/>
                <a:gd name="T10" fmla="*/ 0 w 46"/>
                <a:gd name="T11" fmla="*/ 235788 h 57"/>
                <a:gd name="T12" fmla="*/ 0 w 46"/>
                <a:gd name="T13" fmla="*/ 209110 h 57"/>
                <a:gd name="T14" fmla="*/ 0 w 46"/>
                <a:gd name="T15" fmla="*/ 181978 h 57"/>
                <a:gd name="T16" fmla="*/ 0 w 46"/>
                <a:gd name="T17" fmla="*/ 155505 h 57"/>
                <a:gd name="T18" fmla="*/ 7486 w 46"/>
                <a:gd name="T19" fmla="*/ 122695 h 57"/>
                <a:gd name="T20" fmla="*/ 14809 w 46"/>
                <a:gd name="T21" fmla="*/ 103121 h 57"/>
                <a:gd name="T22" fmla="*/ 29296 w 46"/>
                <a:gd name="T23" fmla="*/ 79141 h 57"/>
                <a:gd name="T24" fmla="*/ 43146 w 46"/>
                <a:gd name="T25" fmla="*/ 59399 h 57"/>
                <a:gd name="T26" fmla="*/ 57955 w 46"/>
                <a:gd name="T27" fmla="*/ 40277 h 57"/>
                <a:gd name="T28" fmla="*/ 79781 w 46"/>
                <a:gd name="T29" fmla="*/ 20498 h 57"/>
                <a:gd name="T30" fmla="*/ 107164 w 46"/>
                <a:gd name="T31" fmla="*/ 6918 h 57"/>
                <a:gd name="T32" fmla="*/ 136003 w 46"/>
                <a:gd name="T33" fmla="*/ 0 h 57"/>
                <a:gd name="T34" fmla="*/ 168852 w 46"/>
                <a:gd name="T35" fmla="*/ 0 h 57"/>
                <a:gd name="T36" fmla="*/ 198279 w 46"/>
                <a:gd name="T37" fmla="*/ 0 h 57"/>
                <a:gd name="T38" fmla="*/ 219591 w 46"/>
                <a:gd name="T39" fmla="*/ 6918 h 57"/>
                <a:gd name="T40" fmla="*/ 248634 w 46"/>
                <a:gd name="T41" fmla="*/ 13593 h 57"/>
                <a:gd name="T42" fmla="*/ 269049 w 46"/>
                <a:gd name="T43" fmla="*/ 26709 h 57"/>
                <a:gd name="T44" fmla="*/ 290887 w 46"/>
                <a:gd name="T45" fmla="*/ 40277 h 57"/>
                <a:gd name="T46" fmla="*/ 312225 w 46"/>
                <a:gd name="T47" fmla="*/ 59399 h 57"/>
                <a:gd name="T48" fmla="*/ 312225 w 46"/>
                <a:gd name="T49" fmla="*/ 92614 h 57"/>
                <a:gd name="T50" fmla="*/ 290887 w 46"/>
                <a:gd name="T51" fmla="*/ 122695 h 57"/>
                <a:gd name="T52" fmla="*/ 269049 w 46"/>
                <a:gd name="T53" fmla="*/ 155505 h 57"/>
                <a:gd name="T54" fmla="*/ 254207 w 46"/>
                <a:gd name="T55" fmla="*/ 188596 h 57"/>
                <a:gd name="T56" fmla="*/ 241417 w 46"/>
                <a:gd name="T57" fmla="*/ 229333 h 57"/>
                <a:gd name="T58" fmla="*/ 226808 w 46"/>
                <a:gd name="T59" fmla="*/ 261591 h 57"/>
                <a:gd name="T60" fmla="*/ 211998 w 46"/>
                <a:gd name="T61" fmla="*/ 298635 h 57"/>
                <a:gd name="T62" fmla="*/ 205456 w 46"/>
                <a:gd name="T63" fmla="*/ 337067 h 57"/>
                <a:gd name="T64" fmla="*/ 198279 w 46"/>
                <a:gd name="T65" fmla="*/ 363776 h 57"/>
                <a:gd name="T66" fmla="*/ 183630 w 46"/>
                <a:gd name="T67" fmla="*/ 351124 h 57"/>
                <a:gd name="T68" fmla="*/ 168852 w 46"/>
                <a:gd name="T69" fmla="*/ 343978 h 57"/>
                <a:gd name="T70" fmla="*/ 157828 w 46"/>
                <a:gd name="T71" fmla="*/ 337067 h 57"/>
                <a:gd name="T72" fmla="*/ 143372 w 46"/>
                <a:gd name="T73" fmla="*/ 330013 h 57"/>
                <a:gd name="T74" fmla="*/ 128500 w 46"/>
                <a:gd name="T75" fmla="*/ 330013 h 57"/>
                <a:gd name="T76" fmla="*/ 114650 w 46"/>
                <a:gd name="T77" fmla="*/ 337067 h 57"/>
                <a:gd name="T78" fmla="*/ 100229 w 46"/>
                <a:gd name="T79" fmla="*/ 343978 h 57"/>
                <a:gd name="T80" fmla="*/ 85354 w 46"/>
                <a:gd name="T81" fmla="*/ 351124 h 57"/>
                <a:gd name="T82" fmla="*/ 72474 w 46"/>
                <a:gd name="T83" fmla="*/ 363776 h 57"/>
                <a:gd name="T84" fmla="*/ 57955 w 46"/>
                <a:gd name="T85" fmla="*/ 370575 h 57"/>
                <a:gd name="T86" fmla="*/ 57955 w 46"/>
                <a:gd name="T87" fmla="*/ 370575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92"/>
            <p:cNvSpPr>
              <a:spLocks/>
            </p:cNvSpPr>
            <p:nvPr/>
          </p:nvSpPr>
          <p:spPr bwMode="auto">
            <a:xfrm>
              <a:off x="5451" y="2382"/>
              <a:ext cx="10" cy="8"/>
            </a:xfrm>
            <a:custGeom>
              <a:avLst/>
              <a:gdLst>
                <a:gd name="T0" fmla="*/ 16384 w 5"/>
                <a:gd name="T1" fmla="*/ 32768 h 4"/>
                <a:gd name="T2" fmla="*/ 8192 w 5"/>
                <a:gd name="T3" fmla="*/ 32768 h 4"/>
                <a:gd name="T4" fmla="*/ 0 w 5"/>
                <a:gd name="T5" fmla="*/ 24576 h 4"/>
                <a:gd name="T6" fmla="*/ 0 w 5"/>
                <a:gd name="T7" fmla="*/ 24576 h 4"/>
                <a:gd name="T8" fmla="*/ 0 w 5"/>
                <a:gd name="T9" fmla="*/ 16384 h 4"/>
                <a:gd name="T10" fmla="*/ 8192 w 5"/>
                <a:gd name="T11" fmla="*/ 16384 h 4"/>
                <a:gd name="T12" fmla="*/ 8192 w 5"/>
                <a:gd name="T13" fmla="*/ 8192 h 4"/>
                <a:gd name="T14" fmla="*/ 8192 w 5"/>
                <a:gd name="T15" fmla="*/ 8192 h 4"/>
                <a:gd name="T16" fmla="*/ 8192 w 5"/>
                <a:gd name="T17" fmla="*/ 0 h 4"/>
                <a:gd name="T18" fmla="*/ 8192 w 5"/>
                <a:gd name="T19" fmla="*/ 0 h 4"/>
                <a:gd name="T20" fmla="*/ 8192 w 5"/>
                <a:gd name="T21" fmla="*/ 0 h 4"/>
                <a:gd name="T22" fmla="*/ 16384 w 5"/>
                <a:gd name="T23" fmla="*/ 0 h 4"/>
                <a:gd name="T24" fmla="*/ 24576 w 5"/>
                <a:gd name="T25" fmla="*/ 0 h 4"/>
                <a:gd name="T26" fmla="*/ 24576 w 5"/>
                <a:gd name="T27" fmla="*/ 0 h 4"/>
                <a:gd name="T28" fmla="*/ 32768 w 5"/>
                <a:gd name="T29" fmla="*/ 0 h 4"/>
                <a:gd name="T30" fmla="*/ 32768 w 5"/>
                <a:gd name="T31" fmla="*/ 8192 h 4"/>
                <a:gd name="T32" fmla="*/ 40960 w 5"/>
                <a:gd name="T33" fmla="*/ 8192 h 4"/>
                <a:gd name="T34" fmla="*/ 40960 w 5"/>
                <a:gd name="T35" fmla="*/ 16384 h 4"/>
                <a:gd name="T36" fmla="*/ 40960 w 5"/>
                <a:gd name="T37" fmla="*/ 16384 h 4"/>
                <a:gd name="T38" fmla="*/ 40960 w 5"/>
                <a:gd name="T39" fmla="*/ 24576 h 4"/>
                <a:gd name="T40" fmla="*/ 32768 w 5"/>
                <a:gd name="T41" fmla="*/ 24576 h 4"/>
                <a:gd name="T42" fmla="*/ 32768 w 5"/>
                <a:gd name="T43" fmla="*/ 24576 h 4"/>
                <a:gd name="T44" fmla="*/ 32768 w 5"/>
                <a:gd name="T45" fmla="*/ 24576 h 4"/>
                <a:gd name="T46" fmla="*/ 24576 w 5"/>
                <a:gd name="T47" fmla="*/ 32768 h 4"/>
                <a:gd name="T48" fmla="*/ 24576 w 5"/>
                <a:gd name="T49" fmla="*/ 32768 h 4"/>
                <a:gd name="T50" fmla="*/ 16384 w 5"/>
                <a:gd name="T51" fmla="*/ 32768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93"/>
            <p:cNvSpPr>
              <a:spLocks/>
            </p:cNvSpPr>
            <p:nvPr/>
          </p:nvSpPr>
          <p:spPr bwMode="auto">
            <a:xfrm>
              <a:off x="5689" y="2329"/>
              <a:ext cx="7" cy="8"/>
            </a:xfrm>
            <a:custGeom>
              <a:avLst/>
              <a:gdLst>
                <a:gd name="T0" fmla="*/ 1866 w 4"/>
                <a:gd name="T1" fmla="*/ 32768 h 4"/>
                <a:gd name="T2" fmla="*/ 1866 w 4"/>
                <a:gd name="T3" fmla="*/ 32768 h 4"/>
                <a:gd name="T4" fmla="*/ 0 w 4"/>
                <a:gd name="T5" fmla="*/ 24576 h 4"/>
                <a:gd name="T6" fmla="*/ 0 w 4"/>
                <a:gd name="T7" fmla="*/ 24576 h 4"/>
                <a:gd name="T8" fmla="*/ 0 w 4"/>
                <a:gd name="T9" fmla="*/ 24576 h 4"/>
                <a:gd name="T10" fmla="*/ 0 w 4"/>
                <a:gd name="T11" fmla="*/ 16384 h 4"/>
                <a:gd name="T12" fmla="*/ 0 w 4"/>
                <a:gd name="T13" fmla="*/ 16384 h 4"/>
                <a:gd name="T14" fmla="*/ 0 w 4"/>
                <a:gd name="T15" fmla="*/ 8192 h 4"/>
                <a:gd name="T16" fmla="*/ 0 w 4"/>
                <a:gd name="T17" fmla="*/ 8192 h 4"/>
                <a:gd name="T18" fmla="*/ 0 w 4"/>
                <a:gd name="T19" fmla="*/ 8192 h 4"/>
                <a:gd name="T20" fmla="*/ 1866 w 4"/>
                <a:gd name="T21" fmla="*/ 0 h 4"/>
                <a:gd name="T22" fmla="*/ 1866 w 4"/>
                <a:gd name="T23" fmla="*/ 0 h 4"/>
                <a:gd name="T24" fmla="*/ 3266 w 4"/>
                <a:gd name="T25" fmla="*/ 0 h 4"/>
                <a:gd name="T26" fmla="*/ 3266 w 4"/>
                <a:gd name="T27" fmla="*/ 0 h 4"/>
                <a:gd name="T28" fmla="*/ 4295 w 4"/>
                <a:gd name="T29" fmla="*/ 0 h 4"/>
                <a:gd name="T30" fmla="*/ 5712 w 4"/>
                <a:gd name="T31" fmla="*/ 0 h 4"/>
                <a:gd name="T32" fmla="*/ 5712 w 4"/>
                <a:gd name="T33" fmla="*/ 8192 h 4"/>
                <a:gd name="T34" fmla="*/ 5712 w 4"/>
                <a:gd name="T35" fmla="*/ 16384 h 4"/>
                <a:gd name="T36" fmla="*/ 5712 w 4"/>
                <a:gd name="T37" fmla="*/ 24576 h 4"/>
                <a:gd name="T38" fmla="*/ 5712 w 4"/>
                <a:gd name="T39" fmla="*/ 24576 h 4"/>
                <a:gd name="T40" fmla="*/ 5712 w 4"/>
                <a:gd name="T41" fmla="*/ 24576 h 4"/>
                <a:gd name="T42" fmla="*/ 5712 w 4"/>
                <a:gd name="T43" fmla="*/ 32768 h 4"/>
                <a:gd name="T44" fmla="*/ 4295 w 4"/>
                <a:gd name="T45" fmla="*/ 32768 h 4"/>
                <a:gd name="T46" fmla="*/ 3266 w 4"/>
                <a:gd name="T47" fmla="*/ 32768 h 4"/>
                <a:gd name="T48" fmla="*/ 1866 w 4"/>
                <a:gd name="T49" fmla="*/ 32768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94"/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40960 w 9"/>
                <a:gd name="T1" fmla="*/ 0 h 14"/>
                <a:gd name="T2" fmla="*/ 40960 w 9"/>
                <a:gd name="T3" fmla="*/ 0 h 14"/>
                <a:gd name="T4" fmla="*/ 49152 w 9"/>
                <a:gd name="T5" fmla="*/ 0 h 14"/>
                <a:gd name="T6" fmla="*/ 49152 w 9"/>
                <a:gd name="T7" fmla="*/ 0 h 14"/>
                <a:gd name="T8" fmla="*/ 49152 w 9"/>
                <a:gd name="T9" fmla="*/ 0 h 14"/>
                <a:gd name="T10" fmla="*/ 57344 w 9"/>
                <a:gd name="T11" fmla="*/ 5547 h 14"/>
                <a:gd name="T12" fmla="*/ 57344 w 9"/>
                <a:gd name="T13" fmla="*/ 5547 h 14"/>
                <a:gd name="T14" fmla="*/ 65536 w 9"/>
                <a:gd name="T15" fmla="*/ 10698 h 14"/>
                <a:gd name="T16" fmla="*/ 65536 w 9"/>
                <a:gd name="T17" fmla="*/ 16254 h 14"/>
                <a:gd name="T18" fmla="*/ 73728 w 9"/>
                <a:gd name="T19" fmla="*/ 20632 h 14"/>
                <a:gd name="T20" fmla="*/ 73728 w 9"/>
                <a:gd name="T21" fmla="*/ 31347 h 14"/>
                <a:gd name="T22" fmla="*/ 73728 w 9"/>
                <a:gd name="T23" fmla="*/ 36899 h 14"/>
                <a:gd name="T24" fmla="*/ 73728 w 9"/>
                <a:gd name="T25" fmla="*/ 39790 h 14"/>
                <a:gd name="T26" fmla="*/ 73728 w 9"/>
                <a:gd name="T27" fmla="*/ 50536 h 14"/>
                <a:gd name="T28" fmla="*/ 65536 w 9"/>
                <a:gd name="T29" fmla="*/ 56081 h 14"/>
                <a:gd name="T30" fmla="*/ 65536 w 9"/>
                <a:gd name="T31" fmla="*/ 60455 h 14"/>
                <a:gd name="T32" fmla="*/ 57344 w 9"/>
                <a:gd name="T33" fmla="*/ 66002 h 14"/>
                <a:gd name="T34" fmla="*/ 49152 w 9"/>
                <a:gd name="T35" fmla="*/ 71162 h 14"/>
                <a:gd name="T36" fmla="*/ 49152 w 9"/>
                <a:gd name="T37" fmla="*/ 71162 h 14"/>
                <a:gd name="T38" fmla="*/ 49152 w 9"/>
                <a:gd name="T39" fmla="*/ 71162 h 14"/>
                <a:gd name="T40" fmla="*/ 40960 w 9"/>
                <a:gd name="T41" fmla="*/ 71162 h 14"/>
                <a:gd name="T42" fmla="*/ 40960 w 9"/>
                <a:gd name="T43" fmla="*/ 71162 h 14"/>
                <a:gd name="T44" fmla="*/ 32768 w 9"/>
                <a:gd name="T45" fmla="*/ 71162 h 14"/>
                <a:gd name="T46" fmla="*/ 32768 w 9"/>
                <a:gd name="T47" fmla="*/ 71162 h 14"/>
                <a:gd name="T48" fmla="*/ 32768 w 9"/>
                <a:gd name="T49" fmla="*/ 71162 h 14"/>
                <a:gd name="T50" fmla="*/ 24576 w 9"/>
                <a:gd name="T51" fmla="*/ 71162 h 14"/>
                <a:gd name="T52" fmla="*/ 16384 w 9"/>
                <a:gd name="T53" fmla="*/ 66002 h 14"/>
                <a:gd name="T54" fmla="*/ 16384 w 9"/>
                <a:gd name="T55" fmla="*/ 60455 h 14"/>
                <a:gd name="T56" fmla="*/ 8192 w 9"/>
                <a:gd name="T57" fmla="*/ 56081 h 14"/>
                <a:gd name="T58" fmla="*/ 8192 w 9"/>
                <a:gd name="T59" fmla="*/ 50536 h 14"/>
                <a:gd name="T60" fmla="*/ 8192 w 9"/>
                <a:gd name="T61" fmla="*/ 39790 h 14"/>
                <a:gd name="T62" fmla="*/ 0 w 9"/>
                <a:gd name="T63" fmla="*/ 36899 h 14"/>
                <a:gd name="T64" fmla="*/ 8192 w 9"/>
                <a:gd name="T65" fmla="*/ 31347 h 14"/>
                <a:gd name="T66" fmla="*/ 8192 w 9"/>
                <a:gd name="T67" fmla="*/ 20632 h 14"/>
                <a:gd name="T68" fmla="*/ 8192 w 9"/>
                <a:gd name="T69" fmla="*/ 16254 h 14"/>
                <a:gd name="T70" fmla="*/ 16384 w 9"/>
                <a:gd name="T71" fmla="*/ 10698 h 14"/>
                <a:gd name="T72" fmla="*/ 16384 w 9"/>
                <a:gd name="T73" fmla="*/ 5547 h 14"/>
                <a:gd name="T74" fmla="*/ 24576 w 9"/>
                <a:gd name="T75" fmla="*/ 5547 h 14"/>
                <a:gd name="T76" fmla="*/ 24576 w 9"/>
                <a:gd name="T77" fmla="*/ 0 h 14"/>
                <a:gd name="T78" fmla="*/ 32768 w 9"/>
                <a:gd name="T79" fmla="*/ 0 h 14"/>
                <a:gd name="T80" fmla="*/ 32768 w 9"/>
                <a:gd name="T81" fmla="*/ 0 h 14"/>
                <a:gd name="T82" fmla="*/ 32768 w 9"/>
                <a:gd name="T83" fmla="*/ 0 h 14"/>
                <a:gd name="T84" fmla="*/ 40960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95"/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40960 w 9"/>
                <a:gd name="T1" fmla="*/ 0 h 14"/>
                <a:gd name="T2" fmla="*/ 49152 w 9"/>
                <a:gd name="T3" fmla="*/ 0 h 14"/>
                <a:gd name="T4" fmla="*/ 49152 w 9"/>
                <a:gd name="T5" fmla="*/ 0 h 14"/>
                <a:gd name="T6" fmla="*/ 57344 w 9"/>
                <a:gd name="T7" fmla="*/ 5547 h 14"/>
                <a:gd name="T8" fmla="*/ 57344 w 9"/>
                <a:gd name="T9" fmla="*/ 5547 h 14"/>
                <a:gd name="T10" fmla="*/ 65536 w 9"/>
                <a:gd name="T11" fmla="*/ 16254 h 14"/>
                <a:gd name="T12" fmla="*/ 73728 w 9"/>
                <a:gd name="T13" fmla="*/ 20632 h 14"/>
                <a:gd name="T14" fmla="*/ 73728 w 9"/>
                <a:gd name="T15" fmla="*/ 36899 h 14"/>
                <a:gd name="T16" fmla="*/ 73728 w 9"/>
                <a:gd name="T17" fmla="*/ 50536 h 14"/>
                <a:gd name="T18" fmla="*/ 65536 w 9"/>
                <a:gd name="T19" fmla="*/ 56081 h 14"/>
                <a:gd name="T20" fmla="*/ 57344 w 9"/>
                <a:gd name="T21" fmla="*/ 66002 h 14"/>
                <a:gd name="T22" fmla="*/ 49152 w 9"/>
                <a:gd name="T23" fmla="*/ 71162 h 14"/>
                <a:gd name="T24" fmla="*/ 49152 w 9"/>
                <a:gd name="T25" fmla="*/ 71162 h 14"/>
                <a:gd name="T26" fmla="*/ 49152 w 9"/>
                <a:gd name="T27" fmla="*/ 71162 h 14"/>
                <a:gd name="T28" fmla="*/ 40960 w 9"/>
                <a:gd name="T29" fmla="*/ 71162 h 14"/>
                <a:gd name="T30" fmla="*/ 32768 w 9"/>
                <a:gd name="T31" fmla="*/ 71162 h 14"/>
                <a:gd name="T32" fmla="*/ 32768 w 9"/>
                <a:gd name="T33" fmla="*/ 71162 h 14"/>
                <a:gd name="T34" fmla="*/ 24576 w 9"/>
                <a:gd name="T35" fmla="*/ 71162 h 14"/>
                <a:gd name="T36" fmla="*/ 16384 w 9"/>
                <a:gd name="T37" fmla="*/ 66002 h 14"/>
                <a:gd name="T38" fmla="*/ 8192 w 9"/>
                <a:gd name="T39" fmla="*/ 56081 h 14"/>
                <a:gd name="T40" fmla="*/ 8192 w 9"/>
                <a:gd name="T41" fmla="*/ 50536 h 14"/>
                <a:gd name="T42" fmla="*/ 8192 w 9"/>
                <a:gd name="T43" fmla="*/ 36899 h 14"/>
                <a:gd name="T44" fmla="*/ 8192 w 9"/>
                <a:gd name="T45" fmla="*/ 20632 h 14"/>
                <a:gd name="T46" fmla="*/ 8192 w 9"/>
                <a:gd name="T47" fmla="*/ 16254 h 14"/>
                <a:gd name="T48" fmla="*/ 16384 w 9"/>
                <a:gd name="T49" fmla="*/ 5547 h 14"/>
                <a:gd name="T50" fmla="*/ 24576 w 9"/>
                <a:gd name="T51" fmla="*/ 5547 h 14"/>
                <a:gd name="T52" fmla="*/ 24576 w 9"/>
                <a:gd name="T53" fmla="*/ 0 h 14"/>
                <a:gd name="T54" fmla="*/ 32768 w 9"/>
                <a:gd name="T55" fmla="*/ 0 h 14"/>
                <a:gd name="T56" fmla="*/ 32768 w 9"/>
                <a:gd name="T57" fmla="*/ 0 h 14"/>
                <a:gd name="T58" fmla="*/ 40960 w 9"/>
                <a:gd name="T59" fmla="*/ 0 h 14"/>
                <a:gd name="T60" fmla="*/ 32768 w 9"/>
                <a:gd name="T61" fmla="*/ 0 h 14"/>
                <a:gd name="T62" fmla="*/ 24576 w 9"/>
                <a:gd name="T63" fmla="*/ 0 h 14"/>
                <a:gd name="T64" fmla="*/ 24576 w 9"/>
                <a:gd name="T65" fmla="*/ 5547 h 14"/>
                <a:gd name="T66" fmla="*/ 16384 w 9"/>
                <a:gd name="T67" fmla="*/ 5547 h 14"/>
                <a:gd name="T68" fmla="*/ 8192 w 9"/>
                <a:gd name="T69" fmla="*/ 16254 h 14"/>
                <a:gd name="T70" fmla="*/ 8192 w 9"/>
                <a:gd name="T71" fmla="*/ 20632 h 14"/>
                <a:gd name="T72" fmla="*/ 0 w 9"/>
                <a:gd name="T73" fmla="*/ 36899 h 14"/>
                <a:gd name="T74" fmla="*/ 8192 w 9"/>
                <a:gd name="T75" fmla="*/ 50536 h 14"/>
                <a:gd name="T76" fmla="*/ 8192 w 9"/>
                <a:gd name="T77" fmla="*/ 56081 h 14"/>
                <a:gd name="T78" fmla="*/ 16384 w 9"/>
                <a:gd name="T79" fmla="*/ 66002 h 14"/>
                <a:gd name="T80" fmla="*/ 24576 w 9"/>
                <a:gd name="T81" fmla="*/ 71162 h 14"/>
                <a:gd name="T82" fmla="*/ 32768 w 9"/>
                <a:gd name="T83" fmla="*/ 71162 h 14"/>
                <a:gd name="T84" fmla="*/ 40960 w 9"/>
                <a:gd name="T85" fmla="*/ 71162 h 14"/>
                <a:gd name="T86" fmla="*/ 49152 w 9"/>
                <a:gd name="T87" fmla="*/ 71162 h 14"/>
                <a:gd name="T88" fmla="*/ 57344 w 9"/>
                <a:gd name="T89" fmla="*/ 66002 h 14"/>
                <a:gd name="T90" fmla="*/ 73728 w 9"/>
                <a:gd name="T91" fmla="*/ 56081 h 14"/>
                <a:gd name="T92" fmla="*/ 73728 w 9"/>
                <a:gd name="T93" fmla="*/ 50536 h 14"/>
                <a:gd name="T94" fmla="*/ 73728 w 9"/>
                <a:gd name="T95" fmla="*/ 36899 h 14"/>
                <a:gd name="T96" fmla="*/ 73728 w 9"/>
                <a:gd name="T97" fmla="*/ 20632 h 14"/>
                <a:gd name="T98" fmla="*/ 73728 w 9"/>
                <a:gd name="T99" fmla="*/ 16254 h 14"/>
                <a:gd name="T100" fmla="*/ 57344 w 9"/>
                <a:gd name="T101" fmla="*/ 5547 h 14"/>
                <a:gd name="T102" fmla="*/ 57344 w 9"/>
                <a:gd name="T103" fmla="*/ 5547 h 14"/>
                <a:gd name="T104" fmla="*/ 49152 w 9"/>
                <a:gd name="T105" fmla="*/ 0 h 14"/>
                <a:gd name="T106" fmla="*/ 49152 w 9"/>
                <a:gd name="T107" fmla="*/ 0 h 14"/>
                <a:gd name="T108" fmla="*/ 40960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96"/>
            <p:cNvSpPr>
              <a:spLocks/>
            </p:cNvSpPr>
            <p:nvPr/>
          </p:nvSpPr>
          <p:spPr bwMode="auto">
            <a:xfrm>
              <a:off x="5550" y="2434"/>
              <a:ext cx="6" cy="16"/>
            </a:xfrm>
            <a:custGeom>
              <a:avLst/>
              <a:gdLst>
                <a:gd name="T0" fmla="*/ 16384 w 3"/>
                <a:gd name="T1" fmla="*/ 0 h 8"/>
                <a:gd name="T2" fmla="*/ 16384 w 3"/>
                <a:gd name="T3" fmla="*/ 8192 h 8"/>
                <a:gd name="T4" fmla="*/ 16384 w 3"/>
                <a:gd name="T5" fmla="*/ 8192 h 8"/>
                <a:gd name="T6" fmla="*/ 24576 w 3"/>
                <a:gd name="T7" fmla="*/ 8192 h 8"/>
                <a:gd name="T8" fmla="*/ 24576 w 3"/>
                <a:gd name="T9" fmla="*/ 16384 h 8"/>
                <a:gd name="T10" fmla="*/ 24576 w 3"/>
                <a:gd name="T11" fmla="*/ 16384 h 8"/>
                <a:gd name="T12" fmla="*/ 24576 w 3"/>
                <a:gd name="T13" fmla="*/ 24576 h 8"/>
                <a:gd name="T14" fmla="*/ 24576 w 3"/>
                <a:gd name="T15" fmla="*/ 24576 h 8"/>
                <a:gd name="T16" fmla="*/ 24576 w 3"/>
                <a:gd name="T17" fmla="*/ 32768 h 8"/>
                <a:gd name="T18" fmla="*/ 24576 w 3"/>
                <a:gd name="T19" fmla="*/ 40960 h 8"/>
                <a:gd name="T20" fmla="*/ 24576 w 3"/>
                <a:gd name="T21" fmla="*/ 49152 h 8"/>
                <a:gd name="T22" fmla="*/ 24576 w 3"/>
                <a:gd name="T23" fmla="*/ 49152 h 8"/>
                <a:gd name="T24" fmla="*/ 24576 w 3"/>
                <a:gd name="T25" fmla="*/ 57344 h 8"/>
                <a:gd name="T26" fmla="*/ 24576 w 3"/>
                <a:gd name="T27" fmla="*/ 57344 h 8"/>
                <a:gd name="T28" fmla="*/ 16384 w 3"/>
                <a:gd name="T29" fmla="*/ 65536 h 8"/>
                <a:gd name="T30" fmla="*/ 16384 w 3"/>
                <a:gd name="T31" fmla="*/ 65536 h 8"/>
                <a:gd name="T32" fmla="*/ 16384 w 3"/>
                <a:gd name="T33" fmla="*/ 65536 h 8"/>
                <a:gd name="T34" fmla="*/ 8192 w 3"/>
                <a:gd name="T35" fmla="*/ 65536 h 8"/>
                <a:gd name="T36" fmla="*/ 8192 w 3"/>
                <a:gd name="T37" fmla="*/ 65536 h 8"/>
                <a:gd name="T38" fmla="*/ 8192 w 3"/>
                <a:gd name="T39" fmla="*/ 57344 h 8"/>
                <a:gd name="T40" fmla="*/ 8192 w 3"/>
                <a:gd name="T41" fmla="*/ 57344 h 8"/>
                <a:gd name="T42" fmla="*/ 8192 w 3"/>
                <a:gd name="T43" fmla="*/ 49152 h 8"/>
                <a:gd name="T44" fmla="*/ 8192 w 3"/>
                <a:gd name="T45" fmla="*/ 49152 h 8"/>
                <a:gd name="T46" fmla="*/ 0 w 3"/>
                <a:gd name="T47" fmla="*/ 40960 h 8"/>
                <a:gd name="T48" fmla="*/ 0 w 3"/>
                <a:gd name="T49" fmla="*/ 32768 h 8"/>
                <a:gd name="T50" fmla="*/ 0 w 3"/>
                <a:gd name="T51" fmla="*/ 24576 h 8"/>
                <a:gd name="T52" fmla="*/ 8192 w 3"/>
                <a:gd name="T53" fmla="*/ 24576 h 8"/>
                <a:gd name="T54" fmla="*/ 8192 w 3"/>
                <a:gd name="T55" fmla="*/ 16384 h 8"/>
                <a:gd name="T56" fmla="*/ 8192 w 3"/>
                <a:gd name="T57" fmla="*/ 16384 h 8"/>
                <a:gd name="T58" fmla="*/ 8192 w 3"/>
                <a:gd name="T59" fmla="*/ 8192 h 8"/>
                <a:gd name="T60" fmla="*/ 8192 w 3"/>
                <a:gd name="T61" fmla="*/ 8192 h 8"/>
                <a:gd name="T62" fmla="*/ 8192 w 3"/>
                <a:gd name="T63" fmla="*/ 8192 h 8"/>
                <a:gd name="T64" fmla="*/ 16384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97"/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32768 w 9"/>
                <a:gd name="T1" fmla="*/ 0 h 16"/>
                <a:gd name="T2" fmla="*/ 40960 w 9"/>
                <a:gd name="T3" fmla="*/ 0 h 16"/>
                <a:gd name="T4" fmla="*/ 40960 w 9"/>
                <a:gd name="T5" fmla="*/ 8192 h 16"/>
                <a:gd name="T6" fmla="*/ 49152 w 9"/>
                <a:gd name="T7" fmla="*/ 8192 h 16"/>
                <a:gd name="T8" fmla="*/ 49152 w 9"/>
                <a:gd name="T9" fmla="*/ 8192 h 16"/>
                <a:gd name="T10" fmla="*/ 57344 w 9"/>
                <a:gd name="T11" fmla="*/ 8192 h 16"/>
                <a:gd name="T12" fmla="*/ 57344 w 9"/>
                <a:gd name="T13" fmla="*/ 16384 h 16"/>
                <a:gd name="T14" fmla="*/ 57344 w 9"/>
                <a:gd name="T15" fmla="*/ 16384 h 16"/>
                <a:gd name="T16" fmla="*/ 65536 w 9"/>
                <a:gd name="T17" fmla="*/ 24576 h 16"/>
                <a:gd name="T18" fmla="*/ 65536 w 9"/>
                <a:gd name="T19" fmla="*/ 32768 h 16"/>
                <a:gd name="T20" fmla="*/ 73728 w 9"/>
                <a:gd name="T21" fmla="*/ 40960 h 16"/>
                <a:gd name="T22" fmla="*/ 73728 w 9"/>
                <a:gd name="T23" fmla="*/ 49152 h 16"/>
                <a:gd name="T24" fmla="*/ 73728 w 9"/>
                <a:gd name="T25" fmla="*/ 65536 h 16"/>
                <a:gd name="T26" fmla="*/ 73728 w 9"/>
                <a:gd name="T27" fmla="*/ 81920 h 16"/>
                <a:gd name="T28" fmla="*/ 73728 w 9"/>
                <a:gd name="T29" fmla="*/ 90112 h 16"/>
                <a:gd name="T30" fmla="*/ 65536 w 9"/>
                <a:gd name="T31" fmla="*/ 98304 h 16"/>
                <a:gd name="T32" fmla="*/ 65536 w 9"/>
                <a:gd name="T33" fmla="*/ 114688 h 16"/>
                <a:gd name="T34" fmla="*/ 57344 w 9"/>
                <a:gd name="T35" fmla="*/ 114688 h 16"/>
                <a:gd name="T36" fmla="*/ 57344 w 9"/>
                <a:gd name="T37" fmla="*/ 114688 h 16"/>
                <a:gd name="T38" fmla="*/ 57344 w 9"/>
                <a:gd name="T39" fmla="*/ 122880 h 16"/>
                <a:gd name="T40" fmla="*/ 49152 w 9"/>
                <a:gd name="T41" fmla="*/ 122880 h 16"/>
                <a:gd name="T42" fmla="*/ 40960 w 9"/>
                <a:gd name="T43" fmla="*/ 131072 h 16"/>
                <a:gd name="T44" fmla="*/ 40960 w 9"/>
                <a:gd name="T45" fmla="*/ 131072 h 16"/>
                <a:gd name="T46" fmla="*/ 32768 w 9"/>
                <a:gd name="T47" fmla="*/ 131072 h 16"/>
                <a:gd name="T48" fmla="*/ 32768 w 9"/>
                <a:gd name="T49" fmla="*/ 131072 h 16"/>
                <a:gd name="T50" fmla="*/ 32768 w 9"/>
                <a:gd name="T51" fmla="*/ 131072 h 16"/>
                <a:gd name="T52" fmla="*/ 24576 w 9"/>
                <a:gd name="T53" fmla="*/ 122880 h 16"/>
                <a:gd name="T54" fmla="*/ 16384 w 9"/>
                <a:gd name="T55" fmla="*/ 122880 h 16"/>
                <a:gd name="T56" fmla="*/ 8192 w 9"/>
                <a:gd name="T57" fmla="*/ 114688 h 16"/>
                <a:gd name="T58" fmla="*/ 8192 w 9"/>
                <a:gd name="T59" fmla="*/ 114688 h 16"/>
                <a:gd name="T60" fmla="*/ 8192 w 9"/>
                <a:gd name="T61" fmla="*/ 98304 h 16"/>
                <a:gd name="T62" fmla="*/ 0 w 9"/>
                <a:gd name="T63" fmla="*/ 90112 h 16"/>
                <a:gd name="T64" fmla="*/ 0 w 9"/>
                <a:gd name="T65" fmla="*/ 81920 h 16"/>
                <a:gd name="T66" fmla="*/ 0 w 9"/>
                <a:gd name="T67" fmla="*/ 65536 h 16"/>
                <a:gd name="T68" fmla="*/ 0 w 9"/>
                <a:gd name="T69" fmla="*/ 49152 h 16"/>
                <a:gd name="T70" fmla="*/ 0 w 9"/>
                <a:gd name="T71" fmla="*/ 40960 h 16"/>
                <a:gd name="T72" fmla="*/ 8192 w 9"/>
                <a:gd name="T73" fmla="*/ 32768 h 16"/>
                <a:gd name="T74" fmla="*/ 8192 w 9"/>
                <a:gd name="T75" fmla="*/ 24576 h 16"/>
                <a:gd name="T76" fmla="*/ 8192 w 9"/>
                <a:gd name="T77" fmla="*/ 16384 h 16"/>
                <a:gd name="T78" fmla="*/ 16384 w 9"/>
                <a:gd name="T79" fmla="*/ 16384 h 16"/>
                <a:gd name="T80" fmla="*/ 16384 w 9"/>
                <a:gd name="T81" fmla="*/ 8192 h 16"/>
                <a:gd name="T82" fmla="*/ 24576 w 9"/>
                <a:gd name="T83" fmla="*/ 8192 h 16"/>
                <a:gd name="T84" fmla="*/ 24576 w 9"/>
                <a:gd name="T85" fmla="*/ 8192 h 16"/>
                <a:gd name="T86" fmla="*/ 32768 w 9"/>
                <a:gd name="T87" fmla="*/ 8192 h 16"/>
                <a:gd name="T88" fmla="*/ 32768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98"/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40960 w 9"/>
                <a:gd name="T1" fmla="*/ 8192 h 16"/>
                <a:gd name="T2" fmla="*/ 40960 w 9"/>
                <a:gd name="T3" fmla="*/ 8192 h 16"/>
                <a:gd name="T4" fmla="*/ 49152 w 9"/>
                <a:gd name="T5" fmla="*/ 8192 h 16"/>
                <a:gd name="T6" fmla="*/ 57344 w 9"/>
                <a:gd name="T7" fmla="*/ 8192 h 16"/>
                <a:gd name="T8" fmla="*/ 57344 w 9"/>
                <a:gd name="T9" fmla="*/ 16384 h 16"/>
                <a:gd name="T10" fmla="*/ 65536 w 9"/>
                <a:gd name="T11" fmla="*/ 24576 h 16"/>
                <a:gd name="T12" fmla="*/ 73728 w 9"/>
                <a:gd name="T13" fmla="*/ 40960 h 16"/>
                <a:gd name="T14" fmla="*/ 73728 w 9"/>
                <a:gd name="T15" fmla="*/ 49152 h 16"/>
                <a:gd name="T16" fmla="*/ 73728 w 9"/>
                <a:gd name="T17" fmla="*/ 81920 h 16"/>
                <a:gd name="T18" fmla="*/ 73728 w 9"/>
                <a:gd name="T19" fmla="*/ 90112 h 16"/>
                <a:gd name="T20" fmla="*/ 65536 w 9"/>
                <a:gd name="T21" fmla="*/ 114688 h 16"/>
                <a:gd name="T22" fmla="*/ 57344 w 9"/>
                <a:gd name="T23" fmla="*/ 114688 h 16"/>
                <a:gd name="T24" fmla="*/ 57344 w 9"/>
                <a:gd name="T25" fmla="*/ 122880 h 16"/>
                <a:gd name="T26" fmla="*/ 49152 w 9"/>
                <a:gd name="T27" fmla="*/ 122880 h 16"/>
                <a:gd name="T28" fmla="*/ 40960 w 9"/>
                <a:gd name="T29" fmla="*/ 131072 h 16"/>
                <a:gd name="T30" fmla="*/ 32768 w 9"/>
                <a:gd name="T31" fmla="*/ 131072 h 16"/>
                <a:gd name="T32" fmla="*/ 32768 w 9"/>
                <a:gd name="T33" fmla="*/ 131072 h 16"/>
                <a:gd name="T34" fmla="*/ 24576 w 9"/>
                <a:gd name="T35" fmla="*/ 122880 h 16"/>
                <a:gd name="T36" fmla="*/ 16384 w 9"/>
                <a:gd name="T37" fmla="*/ 122880 h 16"/>
                <a:gd name="T38" fmla="*/ 8192 w 9"/>
                <a:gd name="T39" fmla="*/ 114688 h 16"/>
                <a:gd name="T40" fmla="*/ 8192 w 9"/>
                <a:gd name="T41" fmla="*/ 98304 h 16"/>
                <a:gd name="T42" fmla="*/ 0 w 9"/>
                <a:gd name="T43" fmla="*/ 90112 h 16"/>
                <a:gd name="T44" fmla="*/ 0 w 9"/>
                <a:gd name="T45" fmla="*/ 65536 h 16"/>
                <a:gd name="T46" fmla="*/ 0 w 9"/>
                <a:gd name="T47" fmla="*/ 40960 h 16"/>
                <a:gd name="T48" fmla="*/ 8192 w 9"/>
                <a:gd name="T49" fmla="*/ 32768 h 16"/>
                <a:gd name="T50" fmla="*/ 8192 w 9"/>
                <a:gd name="T51" fmla="*/ 16384 h 16"/>
                <a:gd name="T52" fmla="*/ 16384 w 9"/>
                <a:gd name="T53" fmla="*/ 16384 h 16"/>
                <a:gd name="T54" fmla="*/ 16384 w 9"/>
                <a:gd name="T55" fmla="*/ 8192 h 16"/>
                <a:gd name="T56" fmla="*/ 24576 w 9"/>
                <a:gd name="T57" fmla="*/ 8192 h 16"/>
                <a:gd name="T58" fmla="*/ 32768 w 9"/>
                <a:gd name="T59" fmla="*/ 8192 h 16"/>
                <a:gd name="T60" fmla="*/ 32768 w 9"/>
                <a:gd name="T61" fmla="*/ 0 h 16"/>
                <a:gd name="T62" fmla="*/ 32768 w 9"/>
                <a:gd name="T63" fmla="*/ 0 h 16"/>
                <a:gd name="T64" fmla="*/ 24576 w 9"/>
                <a:gd name="T65" fmla="*/ 8192 h 16"/>
                <a:gd name="T66" fmla="*/ 16384 w 9"/>
                <a:gd name="T67" fmla="*/ 8192 h 16"/>
                <a:gd name="T68" fmla="*/ 16384 w 9"/>
                <a:gd name="T69" fmla="*/ 16384 h 16"/>
                <a:gd name="T70" fmla="*/ 8192 w 9"/>
                <a:gd name="T71" fmla="*/ 16384 h 16"/>
                <a:gd name="T72" fmla="*/ 0 w 9"/>
                <a:gd name="T73" fmla="*/ 32768 h 16"/>
                <a:gd name="T74" fmla="*/ 0 w 9"/>
                <a:gd name="T75" fmla="*/ 40960 h 16"/>
                <a:gd name="T76" fmla="*/ 0 w 9"/>
                <a:gd name="T77" fmla="*/ 65536 h 16"/>
                <a:gd name="T78" fmla="*/ 0 w 9"/>
                <a:gd name="T79" fmla="*/ 90112 h 16"/>
                <a:gd name="T80" fmla="*/ 0 w 9"/>
                <a:gd name="T81" fmla="*/ 98304 h 16"/>
                <a:gd name="T82" fmla="*/ 8192 w 9"/>
                <a:gd name="T83" fmla="*/ 114688 h 16"/>
                <a:gd name="T84" fmla="*/ 16384 w 9"/>
                <a:gd name="T85" fmla="*/ 122880 h 16"/>
                <a:gd name="T86" fmla="*/ 24576 w 9"/>
                <a:gd name="T87" fmla="*/ 131072 h 16"/>
                <a:gd name="T88" fmla="*/ 32768 w 9"/>
                <a:gd name="T89" fmla="*/ 131072 h 16"/>
                <a:gd name="T90" fmla="*/ 40960 w 9"/>
                <a:gd name="T91" fmla="*/ 131072 h 16"/>
                <a:gd name="T92" fmla="*/ 57344 w 9"/>
                <a:gd name="T93" fmla="*/ 122880 h 16"/>
                <a:gd name="T94" fmla="*/ 57344 w 9"/>
                <a:gd name="T95" fmla="*/ 114688 h 16"/>
                <a:gd name="T96" fmla="*/ 65536 w 9"/>
                <a:gd name="T97" fmla="*/ 114688 h 16"/>
                <a:gd name="T98" fmla="*/ 73728 w 9"/>
                <a:gd name="T99" fmla="*/ 90112 h 16"/>
                <a:gd name="T100" fmla="*/ 73728 w 9"/>
                <a:gd name="T101" fmla="*/ 81920 h 16"/>
                <a:gd name="T102" fmla="*/ 73728 w 9"/>
                <a:gd name="T103" fmla="*/ 49152 h 16"/>
                <a:gd name="T104" fmla="*/ 73728 w 9"/>
                <a:gd name="T105" fmla="*/ 40960 h 16"/>
                <a:gd name="T106" fmla="*/ 65536 w 9"/>
                <a:gd name="T107" fmla="*/ 24576 h 16"/>
                <a:gd name="T108" fmla="*/ 57344 w 9"/>
                <a:gd name="T109" fmla="*/ 16384 h 16"/>
                <a:gd name="T110" fmla="*/ 57344 w 9"/>
                <a:gd name="T111" fmla="*/ 8192 h 16"/>
                <a:gd name="T112" fmla="*/ 49152 w 9"/>
                <a:gd name="T113" fmla="*/ 8192 h 16"/>
                <a:gd name="T114" fmla="*/ 40960 w 9"/>
                <a:gd name="T115" fmla="*/ 0 h 16"/>
                <a:gd name="T116" fmla="*/ 32768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99"/>
            <p:cNvSpPr>
              <a:spLocks/>
            </p:cNvSpPr>
            <p:nvPr/>
          </p:nvSpPr>
          <p:spPr bwMode="auto">
            <a:xfrm>
              <a:off x="5572" y="2426"/>
              <a:ext cx="6" cy="16"/>
            </a:xfrm>
            <a:custGeom>
              <a:avLst/>
              <a:gdLst>
                <a:gd name="T0" fmla="*/ 8192 w 3"/>
                <a:gd name="T1" fmla="*/ 0 h 8"/>
                <a:gd name="T2" fmla="*/ 8192 w 3"/>
                <a:gd name="T3" fmla="*/ 0 h 8"/>
                <a:gd name="T4" fmla="*/ 16384 w 3"/>
                <a:gd name="T5" fmla="*/ 0 h 8"/>
                <a:gd name="T6" fmla="*/ 16384 w 3"/>
                <a:gd name="T7" fmla="*/ 8192 h 8"/>
                <a:gd name="T8" fmla="*/ 16384 w 3"/>
                <a:gd name="T9" fmla="*/ 8192 h 8"/>
                <a:gd name="T10" fmla="*/ 16384 w 3"/>
                <a:gd name="T11" fmla="*/ 16384 h 8"/>
                <a:gd name="T12" fmla="*/ 24576 w 3"/>
                <a:gd name="T13" fmla="*/ 16384 h 8"/>
                <a:gd name="T14" fmla="*/ 24576 w 3"/>
                <a:gd name="T15" fmla="*/ 24576 h 8"/>
                <a:gd name="T16" fmla="*/ 24576 w 3"/>
                <a:gd name="T17" fmla="*/ 32768 h 8"/>
                <a:gd name="T18" fmla="*/ 24576 w 3"/>
                <a:gd name="T19" fmla="*/ 40960 h 8"/>
                <a:gd name="T20" fmla="*/ 24576 w 3"/>
                <a:gd name="T21" fmla="*/ 49152 h 8"/>
                <a:gd name="T22" fmla="*/ 16384 w 3"/>
                <a:gd name="T23" fmla="*/ 49152 h 8"/>
                <a:gd name="T24" fmla="*/ 16384 w 3"/>
                <a:gd name="T25" fmla="*/ 57344 h 8"/>
                <a:gd name="T26" fmla="*/ 16384 w 3"/>
                <a:gd name="T27" fmla="*/ 57344 h 8"/>
                <a:gd name="T28" fmla="*/ 16384 w 3"/>
                <a:gd name="T29" fmla="*/ 65536 h 8"/>
                <a:gd name="T30" fmla="*/ 8192 w 3"/>
                <a:gd name="T31" fmla="*/ 65536 h 8"/>
                <a:gd name="T32" fmla="*/ 8192 w 3"/>
                <a:gd name="T33" fmla="*/ 65536 h 8"/>
                <a:gd name="T34" fmla="*/ 8192 w 3"/>
                <a:gd name="T35" fmla="*/ 65536 h 8"/>
                <a:gd name="T36" fmla="*/ 8192 w 3"/>
                <a:gd name="T37" fmla="*/ 65536 h 8"/>
                <a:gd name="T38" fmla="*/ 0 w 3"/>
                <a:gd name="T39" fmla="*/ 57344 h 8"/>
                <a:gd name="T40" fmla="*/ 0 w 3"/>
                <a:gd name="T41" fmla="*/ 57344 h 8"/>
                <a:gd name="T42" fmla="*/ 0 w 3"/>
                <a:gd name="T43" fmla="*/ 49152 h 8"/>
                <a:gd name="T44" fmla="*/ 0 w 3"/>
                <a:gd name="T45" fmla="*/ 49152 h 8"/>
                <a:gd name="T46" fmla="*/ 0 w 3"/>
                <a:gd name="T47" fmla="*/ 40960 h 8"/>
                <a:gd name="T48" fmla="*/ 0 w 3"/>
                <a:gd name="T49" fmla="*/ 32768 h 8"/>
                <a:gd name="T50" fmla="*/ 0 w 3"/>
                <a:gd name="T51" fmla="*/ 24576 h 8"/>
                <a:gd name="T52" fmla="*/ 0 w 3"/>
                <a:gd name="T53" fmla="*/ 16384 h 8"/>
                <a:gd name="T54" fmla="*/ 0 w 3"/>
                <a:gd name="T55" fmla="*/ 16384 h 8"/>
                <a:gd name="T56" fmla="*/ 0 w 3"/>
                <a:gd name="T57" fmla="*/ 8192 h 8"/>
                <a:gd name="T58" fmla="*/ 0 w 3"/>
                <a:gd name="T59" fmla="*/ 8192 h 8"/>
                <a:gd name="T60" fmla="*/ 8192 w 3"/>
                <a:gd name="T61" fmla="*/ 0 h 8"/>
                <a:gd name="T62" fmla="*/ 8192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00"/>
            <p:cNvSpPr>
              <a:spLocks/>
            </p:cNvSpPr>
            <p:nvPr/>
          </p:nvSpPr>
          <p:spPr bwMode="auto">
            <a:xfrm>
              <a:off x="5467" y="2497"/>
              <a:ext cx="8" cy="1"/>
            </a:xfrm>
            <a:custGeom>
              <a:avLst/>
              <a:gdLst>
                <a:gd name="T0" fmla="*/ 32768 w 4"/>
                <a:gd name="T1" fmla="*/ 0 h 1"/>
                <a:gd name="T2" fmla="*/ 24576 w 4"/>
                <a:gd name="T3" fmla="*/ 0 h 1"/>
                <a:gd name="T4" fmla="*/ 1638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16384 w 4"/>
                <a:gd name="T15" fmla="*/ 0 h 1"/>
                <a:gd name="T16" fmla="*/ 24576 w 4"/>
                <a:gd name="T17" fmla="*/ 0 h 1"/>
                <a:gd name="T18" fmla="*/ 32768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01"/>
            <p:cNvSpPr>
              <a:spLocks/>
            </p:cNvSpPr>
            <p:nvPr/>
          </p:nvSpPr>
          <p:spPr bwMode="auto">
            <a:xfrm>
              <a:off x="5530" y="2467"/>
              <a:ext cx="99" cy="70"/>
            </a:xfrm>
            <a:custGeom>
              <a:avLst/>
              <a:gdLst>
                <a:gd name="T0" fmla="*/ 159485 w 50"/>
                <a:gd name="T1" fmla="*/ 24576 h 35"/>
                <a:gd name="T2" fmla="*/ 344667 w 50"/>
                <a:gd name="T3" fmla="*/ 106496 h 35"/>
                <a:gd name="T4" fmla="*/ 200069 w 50"/>
                <a:gd name="T5" fmla="*/ 262144 h 35"/>
                <a:gd name="T6" fmla="*/ 14882 w 50"/>
                <a:gd name="T7" fmla="*/ 180224 h 35"/>
                <a:gd name="T8" fmla="*/ 159485 w 50"/>
                <a:gd name="T9" fmla="*/ 2457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03"/>
            <p:cNvSpPr>
              <a:spLocks/>
            </p:cNvSpPr>
            <p:nvPr/>
          </p:nvSpPr>
          <p:spPr bwMode="auto">
            <a:xfrm>
              <a:off x="5558" y="2594"/>
              <a:ext cx="125" cy="130"/>
            </a:xfrm>
            <a:custGeom>
              <a:avLst/>
              <a:gdLst>
                <a:gd name="T0" fmla="*/ 15129 w 63"/>
                <a:gd name="T1" fmla="*/ 435935 h 66"/>
                <a:gd name="T2" fmla="*/ 30018 w 63"/>
                <a:gd name="T3" fmla="*/ 415907 h 66"/>
                <a:gd name="T4" fmla="*/ 52899 w 63"/>
                <a:gd name="T5" fmla="*/ 394410 h 66"/>
                <a:gd name="T6" fmla="*/ 59560 w 63"/>
                <a:gd name="T7" fmla="*/ 375428 h 66"/>
                <a:gd name="T8" fmla="*/ 67276 w 63"/>
                <a:gd name="T9" fmla="*/ 340933 h 66"/>
                <a:gd name="T10" fmla="*/ 82437 w 63"/>
                <a:gd name="T11" fmla="*/ 289077 h 66"/>
                <a:gd name="T12" fmla="*/ 82437 w 63"/>
                <a:gd name="T13" fmla="*/ 262858 h 66"/>
                <a:gd name="T14" fmla="*/ 74933 w 63"/>
                <a:gd name="T15" fmla="*/ 235584 h 66"/>
                <a:gd name="T16" fmla="*/ 45147 w 63"/>
                <a:gd name="T17" fmla="*/ 221321 h 66"/>
                <a:gd name="T18" fmla="*/ 7625 w 63"/>
                <a:gd name="T19" fmla="*/ 207474 h 66"/>
                <a:gd name="T20" fmla="*/ 7625 w 63"/>
                <a:gd name="T21" fmla="*/ 194171 h 66"/>
                <a:gd name="T22" fmla="*/ 7625 w 63"/>
                <a:gd name="T23" fmla="*/ 173089 h 66"/>
                <a:gd name="T24" fmla="*/ 15129 w 63"/>
                <a:gd name="T25" fmla="*/ 167952 h 66"/>
                <a:gd name="T26" fmla="*/ 37766 w 63"/>
                <a:gd name="T27" fmla="*/ 173089 h 66"/>
                <a:gd name="T28" fmla="*/ 67276 w 63"/>
                <a:gd name="T29" fmla="*/ 194171 h 66"/>
                <a:gd name="T30" fmla="*/ 125859 w 63"/>
                <a:gd name="T31" fmla="*/ 194171 h 66"/>
                <a:gd name="T32" fmla="*/ 171067 w 63"/>
                <a:gd name="T33" fmla="*/ 200239 h 66"/>
                <a:gd name="T34" fmla="*/ 208250 w 63"/>
                <a:gd name="T35" fmla="*/ 214506 h 66"/>
                <a:gd name="T36" fmla="*/ 242095 w 63"/>
                <a:gd name="T37" fmla="*/ 221321 h 66"/>
                <a:gd name="T38" fmla="*/ 287242 w 63"/>
                <a:gd name="T39" fmla="*/ 214506 h 66"/>
                <a:gd name="T40" fmla="*/ 368016 w 63"/>
                <a:gd name="T41" fmla="*/ 187401 h 66"/>
                <a:gd name="T42" fmla="*/ 390286 w 63"/>
                <a:gd name="T43" fmla="*/ 180326 h 66"/>
                <a:gd name="T44" fmla="*/ 383145 w 63"/>
                <a:gd name="T45" fmla="*/ 153997 h 66"/>
                <a:gd name="T46" fmla="*/ 368016 w 63"/>
                <a:gd name="T47" fmla="*/ 112363 h 66"/>
                <a:gd name="T48" fmla="*/ 360268 w 63"/>
                <a:gd name="T49" fmla="*/ 81599 h 66"/>
                <a:gd name="T50" fmla="*/ 352643 w 63"/>
                <a:gd name="T51" fmla="*/ 67752 h 66"/>
                <a:gd name="T52" fmla="*/ 346863 w 63"/>
                <a:gd name="T53" fmla="*/ 74510 h 66"/>
                <a:gd name="T54" fmla="*/ 352643 w 63"/>
                <a:gd name="T55" fmla="*/ 101660 h 66"/>
                <a:gd name="T56" fmla="*/ 352643 w 63"/>
                <a:gd name="T57" fmla="*/ 119604 h 66"/>
                <a:gd name="T58" fmla="*/ 331734 w 63"/>
                <a:gd name="T59" fmla="*/ 108903 h 66"/>
                <a:gd name="T60" fmla="*/ 324534 w 63"/>
                <a:gd name="T61" fmla="*/ 87876 h 66"/>
                <a:gd name="T62" fmla="*/ 324534 w 63"/>
                <a:gd name="T63" fmla="*/ 60722 h 66"/>
                <a:gd name="T64" fmla="*/ 331734 w 63"/>
                <a:gd name="T65" fmla="*/ 34397 h 66"/>
                <a:gd name="T66" fmla="*/ 352643 w 63"/>
                <a:gd name="T67" fmla="*/ 14251 h 66"/>
                <a:gd name="T68" fmla="*/ 375397 w 63"/>
                <a:gd name="T69" fmla="*/ 0 h 66"/>
                <a:gd name="T70" fmla="*/ 413194 w 63"/>
                <a:gd name="T71" fmla="*/ 7235 h 66"/>
                <a:gd name="T72" fmla="*/ 449845 w 63"/>
                <a:gd name="T73" fmla="*/ 28070 h 66"/>
                <a:gd name="T74" fmla="*/ 465226 w 63"/>
                <a:gd name="T75" fmla="*/ 55289 h 66"/>
                <a:gd name="T76" fmla="*/ 457593 w 63"/>
                <a:gd name="T77" fmla="*/ 74510 h 66"/>
                <a:gd name="T78" fmla="*/ 442704 w 63"/>
                <a:gd name="T79" fmla="*/ 87876 h 66"/>
                <a:gd name="T80" fmla="*/ 427575 w 63"/>
                <a:gd name="T81" fmla="*/ 67752 h 66"/>
                <a:gd name="T82" fmla="*/ 419827 w 63"/>
                <a:gd name="T83" fmla="*/ 60722 h 66"/>
                <a:gd name="T84" fmla="*/ 419827 w 63"/>
                <a:gd name="T85" fmla="*/ 87876 h 66"/>
                <a:gd name="T86" fmla="*/ 449845 w 63"/>
                <a:gd name="T87" fmla="*/ 153997 h 66"/>
                <a:gd name="T88" fmla="*/ 457593 w 63"/>
                <a:gd name="T89" fmla="*/ 194171 h 66"/>
                <a:gd name="T90" fmla="*/ 449845 w 63"/>
                <a:gd name="T91" fmla="*/ 214506 h 66"/>
                <a:gd name="T92" fmla="*/ 346863 w 63"/>
                <a:gd name="T93" fmla="*/ 256728 h 66"/>
                <a:gd name="T94" fmla="*/ 249720 w 63"/>
                <a:gd name="T95" fmla="*/ 296298 h 66"/>
                <a:gd name="T96" fmla="*/ 193105 w 63"/>
                <a:gd name="T97" fmla="*/ 330815 h 66"/>
                <a:gd name="T98" fmla="*/ 155938 w 63"/>
                <a:gd name="T99" fmla="*/ 340933 h 66"/>
                <a:gd name="T100" fmla="*/ 118175 w 63"/>
                <a:gd name="T101" fmla="*/ 375428 h 66"/>
                <a:gd name="T102" fmla="*/ 67276 w 63"/>
                <a:gd name="T103" fmla="*/ 422512 h 66"/>
                <a:gd name="T104" fmla="*/ 22754 w 63"/>
                <a:gd name="T105" fmla="*/ 443182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4"/>
            <p:cNvSpPr>
              <a:spLocks noEditPoints="1"/>
            </p:cNvSpPr>
            <p:nvPr/>
          </p:nvSpPr>
          <p:spPr bwMode="auto">
            <a:xfrm>
              <a:off x="5556" y="2592"/>
              <a:ext cx="129" cy="136"/>
            </a:xfrm>
            <a:custGeom>
              <a:avLst/>
              <a:gdLst>
                <a:gd name="T0" fmla="*/ 15393 w 65"/>
                <a:gd name="T1" fmla="*/ 440082 h 69"/>
                <a:gd name="T2" fmla="*/ 37811 w 65"/>
                <a:gd name="T3" fmla="*/ 440082 h 69"/>
                <a:gd name="T4" fmla="*/ 52991 w 65"/>
                <a:gd name="T5" fmla="*/ 399061 h 69"/>
                <a:gd name="T6" fmla="*/ 75040 w 65"/>
                <a:gd name="T7" fmla="*/ 399061 h 69"/>
                <a:gd name="T8" fmla="*/ 60628 w 65"/>
                <a:gd name="T9" fmla="*/ 379077 h 69"/>
                <a:gd name="T10" fmla="*/ 75040 w 65"/>
                <a:gd name="T11" fmla="*/ 326359 h 69"/>
                <a:gd name="T12" fmla="*/ 82606 w 65"/>
                <a:gd name="T13" fmla="*/ 298147 h 69"/>
                <a:gd name="T14" fmla="*/ 82606 w 65"/>
                <a:gd name="T15" fmla="*/ 271470 h 69"/>
                <a:gd name="T16" fmla="*/ 97498 w 65"/>
                <a:gd name="T17" fmla="*/ 265308 h 69"/>
                <a:gd name="T18" fmla="*/ 75040 w 65"/>
                <a:gd name="T19" fmla="*/ 229830 h 69"/>
                <a:gd name="T20" fmla="*/ 22912 w 65"/>
                <a:gd name="T21" fmla="*/ 229830 h 69"/>
                <a:gd name="T22" fmla="*/ 30549 w 65"/>
                <a:gd name="T23" fmla="*/ 209485 h 69"/>
                <a:gd name="T24" fmla="*/ 0 w 65"/>
                <a:gd name="T25" fmla="*/ 202465 h 69"/>
                <a:gd name="T26" fmla="*/ 0 w 65"/>
                <a:gd name="T27" fmla="*/ 181339 h 69"/>
                <a:gd name="T28" fmla="*/ 22912 w 65"/>
                <a:gd name="T29" fmla="*/ 176130 h 69"/>
                <a:gd name="T30" fmla="*/ 37811 w 65"/>
                <a:gd name="T31" fmla="*/ 168873 h 69"/>
                <a:gd name="T32" fmla="*/ 52991 w 65"/>
                <a:gd name="T33" fmla="*/ 202465 h 69"/>
                <a:gd name="T34" fmla="*/ 90244 w 65"/>
                <a:gd name="T35" fmla="*/ 209485 h 69"/>
                <a:gd name="T36" fmla="*/ 156189 w 65"/>
                <a:gd name="T37" fmla="*/ 195639 h 69"/>
                <a:gd name="T38" fmla="*/ 163941 w 65"/>
                <a:gd name="T39" fmla="*/ 216000 h 69"/>
                <a:gd name="T40" fmla="*/ 208716 w 65"/>
                <a:gd name="T41" fmla="*/ 209485 h 69"/>
                <a:gd name="T42" fmla="*/ 238795 w 65"/>
                <a:gd name="T43" fmla="*/ 244197 h 69"/>
                <a:gd name="T44" fmla="*/ 258032 w 65"/>
                <a:gd name="T45" fmla="*/ 223277 h 69"/>
                <a:gd name="T46" fmla="*/ 347780 w 65"/>
                <a:gd name="T47" fmla="*/ 195639 h 69"/>
                <a:gd name="T48" fmla="*/ 384015 w 65"/>
                <a:gd name="T49" fmla="*/ 188628 h 69"/>
                <a:gd name="T50" fmla="*/ 384015 w 65"/>
                <a:gd name="T51" fmla="*/ 188628 h 69"/>
                <a:gd name="T52" fmla="*/ 384015 w 65"/>
                <a:gd name="T53" fmla="*/ 162124 h 69"/>
                <a:gd name="T54" fmla="*/ 399172 w 65"/>
                <a:gd name="T55" fmla="*/ 134605 h 69"/>
                <a:gd name="T56" fmla="*/ 362966 w 65"/>
                <a:gd name="T57" fmla="*/ 109588 h 69"/>
                <a:gd name="T58" fmla="*/ 376386 w 65"/>
                <a:gd name="T59" fmla="*/ 75356 h 69"/>
                <a:gd name="T60" fmla="*/ 362966 w 65"/>
                <a:gd name="T61" fmla="*/ 75356 h 69"/>
                <a:gd name="T62" fmla="*/ 340024 w 65"/>
                <a:gd name="T63" fmla="*/ 89360 h 69"/>
                <a:gd name="T64" fmla="*/ 355445 w 65"/>
                <a:gd name="T65" fmla="*/ 116605 h 69"/>
                <a:gd name="T66" fmla="*/ 362966 w 65"/>
                <a:gd name="T67" fmla="*/ 134605 h 69"/>
                <a:gd name="T68" fmla="*/ 355445 w 65"/>
                <a:gd name="T69" fmla="*/ 116605 h 69"/>
                <a:gd name="T70" fmla="*/ 325360 w 65"/>
                <a:gd name="T71" fmla="*/ 109588 h 69"/>
                <a:gd name="T72" fmla="*/ 340024 w 65"/>
                <a:gd name="T73" fmla="*/ 82254 h 69"/>
                <a:gd name="T74" fmla="*/ 325360 w 65"/>
                <a:gd name="T75" fmla="*/ 61050 h 69"/>
                <a:gd name="T76" fmla="*/ 340024 w 65"/>
                <a:gd name="T77" fmla="*/ 34648 h 69"/>
                <a:gd name="T78" fmla="*/ 368622 w 65"/>
                <a:gd name="T79" fmla="*/ 7261 h 69"/>
                <a:gd name="T80" fmla="*/ 391527 w 65"/>
                <a:gd name="T81" fmla="*/ 7261 h 69"/>
                <a:gd name="T82" fmla="*/ 421669 w 65"/>
                <a:gd name="T83" fmla="*/ 0 h 69"/>
                <a:gd name="T84" fmla="*/ 443835 w 65"/>
                <a:gd name="T85" fmla="*/ 34648 h 69"/>
                <a:gd name="T86" fmla="*/ 458996 w 65"/>
                <a:gd name="T87" fmla="*/ 61050 h 69"/>
                <a:gd name="T88" fmla="*/ 481305 w 65"/>
                <a:gd name="T89" fmla="*/ 75356 h 69"/>
                <a:gd name="T90" fmla="*/ 458996 w 65"/>
                <a:gd name="T91" fmla="*/ 89360 h 69"/>
                <a:gd name="T92" fmla="*/ 436085 w 65"/>
                <a:gd name="T93" fmla="*/ 89360 h 69"/>
                <a:gd name="T94" fmla="*/ 436085 w 65"/>
                <a:gd name="T95" fmla="*/ 61050 h 69"/>
                <a:gd name="T96" fmla="*/ 421669 w 65"/>
                <a:gd name="T97" fmla="*/ 61050 h 69"/>
                <a:gd name="T98" fmla="*/ 421669 w 65"/>
                <a:gd name="T99" fmla="*/ 89360 h 69"/>
                <a:gd name="T100" fmla="*/ 466160 w 65"/>
                <a:gd name="T101" fmla="*/ 148528 h 69"/>
                <a:gd name="T102" fmla="*/ 466160 w 65"/>
                <a:gd name="T103" fmla="*/ 181339 h 69"/>
                <a:gd name="T104" fmla="*/ 473916 w 65"/>
                <a:gd name="T105" fmla="*/ 209485 h 69"/>
                <a:gd name="T106" fmla="*/ 466160 w 65"/>
                <a:gd name="T107" fmla="*/ 229830 h 69"/>
                <a:gd name="T108" fmla="*/ 347780 w 65"/>
                <a:gd name="T109" fmla="*/ 258504 h 69"/>
                <a:gd name="T110" fmla="*/ 258032 w 65"/>
                <a:gd name="T111" fmla="*/ 312520 h 69"/>
                <a:gd name="T112" fmla="*/ 223638 w 65"/>
                <a:gd name="T113" fmla="*/ 312520 h 69"/>
                <a:gd name="T114" fmla="*/ 179100 w 65"/>
                <a:gd name="T115" fmla="*/ 332851 h 69"/>
                <a:gd name="T116" fmla="*/ 133739 w 65"/>
                <a:gd name="T117" fmla="*/ 357422 h 69"/>
                <a:gd name="T118" fmla="*/ 112686 w 65"/>
                <a:gd name="T119" fmla="*/ 385607 h 69"/>
                <a:gd name="T120" fmla="*/ 75040 w 65"/>
                <a:gd name="T121" fmla="*/ 446658 h 69"/>
                <a:gd name="T122" fmla="*/ 30549 w 65"/>
                <a:gd name="T123" fmla="*/ 452998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805"/>
            <p:cNvSpPr>
              <a:spLocks noChangeArrowheads="1"/>
            </p:cNvSpPr>
            <p:nvPr/>
          </p:nvSpPr>
          <p:spPr bwMode="auto">
            <a:xfrm>
              <a:off x="5289" y="2516"/>
              <a:ext cx="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732"/>
          <p:cNvGrpSpPr>
            <a:grpSpLocks/>
          </p:cNvGrpSpPr>
          <p:nvPr/>
        </p:nvGrpSpPr>
        <p:grpSpPr bwMode="auto">
          <a:xfrm>
            <a:off x="8993469" y="2004200"/>
            <a:ext cx="1205164" cy="1079091"/>
            <a:chOff x="5232" y="2256"/>
            <a:chExt cx="720" cy="640"/>
          </a:xfrm>
        </p:grpSpPr>
        <p:sp>
          <p:nvSpPr>
            <p:cNvPr id="84" name="AutoShape 99"/>
            <p:cNvSpPr>
              <a:spLocks noChangeAspect="1" noChangeArrowheads="1" noTextEdit="1"/>
            </p:cNvSpPr>
            <p:nvPr/>
          </p:nvSpPr>
          <p:spPr bwMode="auto">
            <a:xfrm>
              <a:off x="5232" y="2256"/>
              <a:ext cx="7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34"/>
            <p:cNvSpPr>
              <a:spLocks noEditPoints="1"/>
            </p:cNvSpPr>
            <p:nvPr/>
          </p:nvSpPr>
          <p:spPr bwMode="auto">
            <a:xfrm>
              <a:off x="5366" y="2258"/>
              <a:ext cx="583" cy="634"/>
            </a:xfrm>
            <a:custGeom>
              <a:avLst/>
              <a:gdLst>
                <a:gd name="T0" fmla="*/ 1171393 w 295"/>
                <a:gd name="T1" fmla="*/ 166019 h 321"/>
                <a:gd name="T2" fmla="*/ 1064945 w 295"/>
                <a:gd name="T3" fmla="*/ 173384 h 321"/>
                <a:gd name="T4" fmla="*/ 1551080 w 295"/>
                <a:gd name="T5" fmla="*/ 2171555 h 321"/>
                <a:gd name="T6" fmla="*/ 1515687 w 295"/>
                <a:gd name="T7" fmla="*/ 2027139 h 321"/>
                <a:gd name="T8" fmla="*/ 1443860 w 295"/>
                <a:gd name="T9" fmla="*/ 1926870 h 321"/>
                <a:gd name="T10" fmla="*/ 1291165 w 295"/>
                <a:gd name="T11" fmla="*/ 1857359 h 321"/>
                <a:gd name="T12" fmla="*/ 1050807 w 295"/>
                <a:gd name="T13" fmla="*/ 1690914 h 321"/>
                <a:gd name="T14" fmla="*/ 982193 w 295"/>
                <a:gd name="T15" fmla="*/ 1767793 h 321"/>
                <a:gd name="T16" fmla="*/ 798868 w 295"/>
                <a:gd name="T17" fmla="*/ 1613976 h 321"/>
                <a:gd name="T18" fmla="*/ 695264 w 295"/>
                <a:gd name="T19" fmla="*/ 1655712 h 321"/>
                <a:gd name="T20" fmla="*/ 668280 w 295"/>
                <a:gd name="T21" fmla="*/ 1578775 h 321"/>
                <a:gd name="T22" fmla="*/ 738102 w 295"/>
                <a:gd name="T23" fmla="*/ 1489693 h 321"/>
                <a:gd name="T24" fmla="*/ 483339 w 295"/>
                <a:gd name="T25" fmla="*/ 1484091 h 321"/>
                <a:gd name="T26" fmla="*/ 272668 w 295"/>
                <a:gd name="T27" fmla="*/ 1308096 h 321"/>
                <a:gd name="T28" fmla="*/ 21672 w 295"/>
                <a:gd name="T29" fmla="*/ 1286668 h 321"/>
                <a:gd name="T30" fmla="*/ 91920 w 295"/>
                <a:gd name="T31" fmla="*/ 1218507 h 321"/>
                <a:gd name="T32" fmla="*/ 229953 w 295"/>
                <a:gd name="T33" fmla="*/ 1127523 h 321"/>
                <a:gd name="T34" fmla="*/ 308968 w 295"/>
                <a:gd name="T35" fmla="*/ 1029995 h 321"/>
                <a:gd name="T36" fmla="*/ 330589 w 295"/>
                <a:gd name="T37" fmla="*/ 1141581 h 321"/>
                <a:gd name="T38" fmla="*/ 421622 w 295"/>
                <a:gd name="T39" fmla="*/ 1300731 h 321"/>
                <a:gd name="T40" fmla="*/ 595901 w 295"/>
                <a:gd name="T41" fmla="*/ 1335862 h 321"/>
                <a:gd name="T42" fmla="*/ 581761 w 295"/>
                <a:gd name="T43" fmla="*/ 1225631 h 321"/>
                <a:gd name="T44" fmla="*/ 386292 w 295"/>
                <a:gd name="T45" fmla="*/ 986472 h 321"/>
                <a:gd name="T46" fmla="*/ 524263 w 295"/>
                <a:gd name="T47" fmla="*/ 707957 h 321"/>
                <a:gd name="T48" fmla="*/ 524263 w 295"/>
                <a:gd name="T49" fmla="*/ 430057 h 321"/>
                <a:gd name="T50" fmla="*/ 330589 w 295"/>
                <a:gd name="T51" fmla="*/ 264038 h 321"/>
                <a:gd name="T52" fmla="*/ 265279 w 295"/>
                <a:gd name="T53" fmla="*/ 376716 h 321"/>
                <a:gd name="T54" fmla="*/ 351806 w 295"/>
                <a:gd name="T55" fmla="*/ 487013 h 321"/>
                <a:gd name="T56" fmla="*/ 251481 w 295"/>
                <a:gd name="T57" fmla="*/ 458741 h 321"/>
                <a:gd name="T58" fmla="*/ 237338 w 295"/>
                <a:gd name="T59" fmla="*/ 327900 h 321"/>
                <a:gd name="T60" fmla="*/ 330589 w 295"/>
                <a:gd name="T61" fmla="*/ 250092 h 321"/>
                <a:gd name="T62" fmla="*/ 574196 w 295"/>
                <a:gd name="T63" fmla="*/ 493951 h 321"/>
                <a:gd name="T64" fmla="*/ 738102 w 295"/>
                <a:gd name="T65" fmla="*/ 499460 h 321"/>
                <a:gd name="T66" fmla="*/ 709495 w 295"/>
                <a:gd name="T67" fmla="*/ 201191 h 321"/>
                <a:gd name="T68" fmla="*/ 919820 w 295"/>
                <a:gd name="T69" fmla="*/ 76937 h 321"/>
                <a:gd name="T70" fmla="*/ 1050807 w 295"/>
                <a:gd name="T71" fmla="*/ 151957 h 321"/>
                <a:gd name="T72" fmla="*/ 1164316 w 295"/>
                <a:gd name="T73" fmla="*/ 133685 h 321"/>
                <a:gd name="T74" fmla="*/ 1213907 w 295"/>
                <a:gd name="T75" fmla="*/ 250092 h 321"/>
                <a:gd name="T76" fmla="*/ 1177662 w 295"/>
                <a:gd name="T77" fmla="*/ 506580 h 321"/>
                <a:gd name="T78" fmla="*/ 1221347 w 295"/>
                <a:gd name="T79" fmla="*/ 841942 h 321"/>
                <a:gd name="T80" fmla="*/ 1313254 w 295"/>
                <a:gd name="T81" fmla="*/ 422679 h 321"/>
                <a:gd name="T82" fmla="*/ 1508721 w 295"/>
                <a:gd name="T83" fmla="*/ 64111 h 321"/>
                <a:gd name="T84" fmla="*/ 1831920 w 295"/>
                <a:gd name="T85" fmla="*/ 36095 h 321"/>
                <a:gd name="T86" fmla="*/ 1941080 w 295"/>
                <a:gd name="T87" fmla="*/ 321391 h 321"/>
                <a:gd name="T88" fmla="*/ 1682998 w 295"/>
                <a:gd name="T89" fmla="*/ 765125 h 321"/>
                <a:gd name="T90" fmla="*/ 1585936 w 295"/>
                <a:gd name="T91" fmla="*/ 841942 h 321"/>
                <a:gd name="T92" fmla="*/ 1711095 w 295"/>
                <a:gd name="T93" fmla="*/ 933033 h 321"/>
                <a:gd name="T94" fmla="*/ 1530393 w 295"/>
                <a:gd name="T95" fmla="*/ 1015449 h 321"/>
                <a:gd name="T96" fmla="*/ 1760202 w 295"/>
                <a:gd name="T97" fmla="*/ 1141581 h 321"/>
                <a:gd name="T98" fmla="*/ 1880307 w 295"/>
                <a:gd name="T99" fmla="*/ 1225631 h 321"/>
                <a:gd name="T100" fmla="*/ 1920337 w 295"/>
                <a:gd name="T101" fmla="*/ 1218507 h 321"/>
                <a:gd name="T102" fmla="*/ 1824719 w 295"/>
                <a:gd name="T103" fmla="*/ 1511181 h 321"/>
                <a:gd name="T104" fmla="*/ 1817814 w 295"/>
                <a:gd name="T105" fmla="*/ 1593445 h 321"/>
                <a:gd name="T106" fmla="*/ 1920337 w 295"/>
                <a:gd name="T107" fmla="*/ 1755264 h 321"/>
                <a:gd name="T108" fmla="*/ 2069294 w 295"/>
                <a:gd name="T109" fmla="*/ 2027139 h 321"/>
                <a:gd name="T110" fmla="*/ 1920337 w 295"/>
                <a:gd name="T111" fmla="*/ 2156836 h 321"/>
                <a:gd name="T112" fmla="*/ 1760202 w 295"/>
                <a:gd name="T113" fmla="*/ 2027139 h 321"/>
                <a:gd name="T114" fmla="*/ 1704202 w 295"/>
                <a:gd name="T115" fmla="*/ 2226946 h 321"/>
                <a:gd name="T116" fmla="*/ 1723969 w 295"/>
                <a:gd name="T117" fmla="*/ 1906736 h 321"/>
                <a:gd name="T118" fmla="*/ 1409372 w 295"/>
                <a:gd name="T119" fmla="*/ 1811071 h 321"/>
                <a:gd name="T120" fmla="*/ 1607643 w 295"/>
                <a:gd name="T121" fmla="*/ 1774971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35"/>
            <p:cNvSpPr>
              <a:spLocks/>
            </p:cNvSpPr>
            <p:nvPr/>
          </p:nvSpPr>
          <p:spPr bwMode="auto">
            <a:xfrm>
              <a:off x="5665" y="2296"/>
              <a:ext cx="33" cy="29"/>
            </a:xfrm>
            <a:custGeom>
              <a:avLst/>
              <a:gdLst>
                <a:gd name="T0" fmla="*/ 39497 w 17"/>
                <a:gd name="T1" fmla="*/ 78841 h 15"/>
                <a:gd name="T2" fmla="*/ 39497 w 17"/>
                <a:gd name="T3" fmla="*/ 78841 h 15"/>
                <a:gd name="T4" fmla="*/ 48590 w 17"/>
                <a:gd name="T5" fmla="*/ 73571 h 15"/>
                <a:gd name="T6" fmla="*/ 66184 w 17"/>
                <a:gd name="T7" fmla="*/ 67926 h 15"/>
                <a:gd name="T8" fmla="*/ 76671 w 17"/>
                <a:gd name="T9" fmla="*/ 61878 h 15"/>
                <a:gd name="T10" fmla="*/ 83111 w 17"/>
                <a:gd name="T11" fmla="*/ 61878 h 15"/>
                <a:gd name="T12" fmla="*/ 94322 w 17"/>
                <a:gd name="T13" fmla="*/ 46835 h 15"/>
                <a:gd name="T14" fmla="*/ 94322 w 17"/>
                <a:gd name="T15" fmla="*/ 38054 h 15"/>
                <a:gd name="T16" fmla="*/ 94322 w 17"/>
                <a:gd name="T17" fmla="*/ 27144 h 15"/>
                <a:gd name="T18" fmla="*/ 88061 w 17"/>
                <a:gd name="T19" fmla="*/ 21093 h 15"/>
                <a:gd name="T20" fmla="*/ 88061 w 17"/>
                <a:gd name="T21" fmla="*/ 16555 h 15"/>
                <a:gd name="T22" fmla="*/ 83111 w 17"/>
                <a:gd name="T23" fmla="*/ 10910 h 15"/>
                <a:gd name="T24" fmla="*/ 76671 w 17"/>
                <a:gd name="T25" fmla="*/ 5643 h 15"/>
                <a:gd name="T26" fmla="*/ 71961 w 17"/>
                <a:gd name="T27" fmla="*/ 5643 h 15"/>
                <a:gd name="T28" fmla="*/ 66184 w 17"/>
                <a:gd name="T29" fmla="*/ 0 h 15"/>
                <a:gd name="T30" fmla="*/ 54854 w 17"/>
                <a:gd name="T31" fmla="*/ 0 h 15"/>
                <a:gd name="T32" fmla="*/ 45365 w 17"/>
                <a:gd name="T33" fmla="*/ 0 h 15"/>
                <a:gd name="T34" fmla="*/ 34095 w 17"/>
                <a:gd name="T35" fmla="*/ 5643 h 15"/>
                <a:gd name="T36" fmla="*/ 17564 w 17"/>
                <a:gd name="T37" fmla="*/ 10910 h 15"/>
                <a:gd name="T38" fmla="*/ 0 w 17"/>
                <a:gd name="T39" fmla="*/ 27144 h 15"/>
                <a:gd name="T40" fmla="*/ 6202 w 17"/>
                <a:gd name="T41" fmla="*/ 32006 h 15"/>
                <a:gd name="T42" fmla="*/ 6202 w 17"/>
                <a:gd name="T43" fmla="*/ 38054 h 15"/>
                <a:gd name="T44" fmla="*/ 23370 w 17"/>
                <a:gd name="T45" fmla="*/ 57737 h 15"/>
                <a:gd name="T46" fmla="*/ 34095 w 17"/>
                <a:gd name="T47" fmla="*/ 73571 h 15"/>
                <a:gd name="T48" fmla="*/ 39497 w 17"/>
                <a:gd name="T49" fmla="*/ 78841 h 15"/>
                <a:gd name="T50" fmla="*/ 34095 w 17"/>
                <a:gd name="T51" fmla="*/ 67926 h 15"/>
                <a:gd name="T52" fmla="*/ 17564 w 17"/>
                <a:gd name="T53" fmla="*/ 46835 h 15"/>
                <a:gd name="T54" fmla="*/ 12039 w 17"/>
                <a:gd name="T55" fmla="*/ 38054 h 15"/>
                <a:gd name="T56" fmla="*/ 6202 w 17"/>
                <a:gd name="T57" fmla="*/ 27144 h 15"/>
                <a:gd name="T58" fmla="*/ 6202 w 17"/>
                <a:gd name="T59" fmla="*/ 27144 h 15"/>
                <a:gd name="T60" fmla="*/ 12039 w 17"/>
                <a:gd name="T61" fmla="*/ 21093 h 15"/>
                <a:gd name="T62" fmla="*/ 28258 w 17"/>
                <a:gd name="T63" fmla="*/ 10910 h 15"/>
                <a:gd name="T64" fmla="*/ 45365 w 17"/>
                <a:gd name="T65" fmla="*/ 5643 h 15"/>
                <a:gd name="T66" fmla="*/ 48590 w 17"/>
                <a:gd name="T67" fmla="*/ 5643 h 15"/>
                <a:gd name="T68" fmla="*/ 60675 w 17"/>
                <a:gd name="T69" fmla="*/ 5643 h 15"/>
                <a:gd name="T70" fmla="*/ 66184 w 17"/>
                <a:gd name="T71" fmla="*/ 5643 h 15"/>
                <a:gd name="T72" fmla="*/ 71961 w 17"/>
                <a:gd name="T73" fmla="*/ 10910 h 15"/>
                <a:gd name="T74" fmla="*/ 76671 w 17"/>
                <a:gd name="T75" fmla="*/ 10910 h 15"/>
                <a:gd name="T76" fmla="*/ 83111 w 17"/>
                <a:gd name="T77" fmla="*/ 16555 h 15"/>
                <a:gd name="T78" fmla="*/ 83111 w 17"/>
                <a:gd name="T79" fmla="*/ 21093 h 15"/>
                <a:gd name="T80" fmla="*/ 88061 w 17"/>
                <a:gd name="T81" fmla="*/ 21093 h 15"/>
                <a:gd name="T82" fmla="*/ 88061 w 17"/>
                <a:gd name="T83" fmla="*/ 32006 h 15"/>
                <a:gd name="T84" fmla="*/ 88061 w 17"/>
                <a:gd name="T85" fmla="*/ 38054 h 15"/>
                <a:gd name="T86" fmla="*/ 88061 w 17"/>
                <a:gd name="T87" fmla="*/ 46835 h 15"/>
                <a:gd name="T88" fmla="*/ 83111 w 17"/>
                <a:gd name="T89" fmla="*/ 57737 h 15"/>
                <a:gd name="T90" fmla="*/ 76671 w 17"/>
                <a:gd name="T91" fmla="*/ 57737 h 15"/>
                <a:gd name="T92" fmla="*/ 71961 w 17"/>
                <a:gd name="T93" fmla="*/ 61878 h 15"/>
                <a:gd name="T94" fmla="*/ 54854 w 17"/>
                <a:gd name="T95" fmla="*/ 67926 h 15"/>
                <a:gd name="T96" fmla="*/ 45365 w 17"/>
                <a:gd name="T97" fmla="*/ 73571 h 15"/>
                <a:gd name="T98" fmla="*/ 39497 w 17"/>
                <a:gd name="T99" fmla="*/ 78841 h 15"/>
                <a:gd name="T100" fmla="*/ 34095 w 17"/>
                <a:gd name="T101" fmla="*/ 78841 h 15"/>
                <a:gd name="T102" fmla="*/ 34095 w 17"/>
                <a:gd name="T103" fmla="*/ 78841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736"/>
            <p:cNvSpPr>
              <a:spLocks/>
            </p:cNvSpPr>
            <p:nvPr/>
          </p:nvSpPr>
          <p:spPr bwMode="auto">
            <a:xfrm>
              <a:off x="5554" y="2707"/>
              <a:ext cx="289" cy="185"/>
            </a:xfrm>
            <a:custGeom>
              <a:avLst/>
              <a:gdLst>
                <a:gd name="T0" fmla="*/ 966624 w 146"/>
                <a:gd name="T1" fmla="*/ 604062 h 94"/>
                <a:gd name="T2" fmla="*/ 894020 w 146"/>
                <a:gd name="T3" fmla="*/ 550997 h 94"/>
                <a:gd name="T4" fmla="*/ 860757 w 146"/>
                <a:gd name="T5" fmla="*/ 499718 h 94"/>
                <a:gd name="T6" fmla="*/ 860757 w 146"/>
                <a:gd name="T7" fmla="*/ 485507 h 94"/>
                <a:gd name="T8" fmla="*/ 872115 w 146"/>
                <a:gd name="T9" fmla="*/ 466411 h 94"/>
                <a:gd name="T10" fmla="*/ 868265 w 146"/>
                <a:gd name="T11" fmla="*/ 398240 h 94"/>
                <a:gd name="T12" fmla="*/ 845895 w 146"/>
                <a:gd name="T13" fmla="*/ 365513 h 94"/>
                <a:gd name="T14" fmla="*/ 824952 w 146"/>
                <a:gd name="T15" fmla="*/ 331355 h 94"/>
                <a:gd name="T16" fmla="*/ 789340 w 146"/>
                <a:gd name="T17" fmla="*/ 331355 h 94"/>
                <a:gd name="T18" fmla="*/ 738947 w 146"/>
                <a:gd name="T19" fmla="*/ 338558 h 94"/>
                <a:gd name="T20" fmla="*/ 694546 w 146"/>
                <a:gd name="T21" fmla="*/ 331355 h 94"/>
                <a:gd name="T22" fmla="*/ 658334 w 146"/>
                <a:gd name="T23" fmla="*/ 299724 h 94"/>
                <a:gd name="T24" fmla="*/ 621591 w 146"/>
                <a:gd name="T25" fmla="*/ 226916 h 94"/>
                <a:gd name="T26" fmla="*/ 524428 w 146"/>
                <a:gd name="T27" fmla="*/ 172024 h 94"/>
                <a:gd name="T28" fmla="*/ 401651 w 146"/>
                <a:gd name="T29" fmla="*/ 111642 h 94"/>
                <a:gd name="T30" fmla="*/ 387713 w 146"/>
                <a:gd name="T31" fmla="*/ 94366 h 94"/>
                <a:gd name="T32" fmla="*/ 350878 w 146"/>
                <a:gd name="T33" fmla="*/ 60269 h 94"/>
                <a:gd name="T34" fmla="*/ 329007 w 146"/>
                <a:gd name="T35" fmla="*/ 132314 h 94"/>
                <a:gd name="T36" fmla="*/ 321530 w 146"/>
                <a:gd name="T37" fmla="*/ 178519 h 94"/>
                <a:gd name="T38" fmla="*/ 285419 w 146"/>
                <a:gd name="T39" fmla="*/ 164788 h 94"/>
                <a:gd name="T40" fmla="*/ 206671 w 146"/>
                <a:gd name="T41" fmla="*/ 101106 h 94"/>
                <a:gd name="T42" fmla="*/ 130191 w 146"/>
                <a:gd name="T43" fmla="*/ 26963 h 94"/>
                <a:gd name="T44" fmla="*/ 93359 w 146"/>
                <a:gd name="T45" fmla="*/ 41182 h 94"/>
                <a:gd name="T46" fmla="*/ 58234 w 146"/>
                <a:gd name="T47" fmla="*/ 74083 h 94"/>
                <a:gd name="T48" fmla="*/ 29419 w 146"/>
                <a:gd name="T49" fmla="*/ 74083 h 94"/>
                <a:gd name="T50" fmla="*/ 14862 w 146"/>
                <a:gd name="T51" fmla="*/ 60269 h 94"/>
                <a:gd name="T52" fmla="*/ 22370 w 146"/>
                <a:gd name="T53" fmla="*/ 41182 h 94"/>
                <a:gd name="T54" fmla="*/ 14862 w 146"/>
                <a:gd name="T55" fmla="*/ 13700 h 94"/>
                <a:gd name="T56" fmla="*/ 22370 w 146"/>
                <a:gd name="T57" fmla="*/ 20925 h 94"/>
                <a:gd name="T58" fmla="*/ 14862 w 146"/>
                <a:gd name="T59" fmla="*/ 47948 h 94"/>
                <a:gd name="T60" fmla="*/ 14862 w 146"/>
                <a:gd name="T61" fmla="*/ 67230 h 94"/>
                <a:gd name="T62" fmla="*/ 36800 w 146"/>
                <a:gd name="T63" fmla="*/ 81050 h 94"/>
                <a:gd name="T64" fmla="*/ 80144 w 146"/>
                <a:gd name="T65" fmla="*/ 60269 h 94"/>
                <a:gd name="T66" fmla="*/ 122777 w 146"/>
                <a:gd name="T67" fmla="*/ 26963 h 94"/>
                <a:gd name="T68" fmla="*/ 136667 w 146"/>
                <a:gd name="T69" fmla="*/ 34160 h 94"/>
                <a:gd name="T70" fmla="*/ 235650 w 146"/>
                <a:gd name="T71" fmla="*/ 132314 h 94"/>
                <a:gd name="T72" fmla="*/ 300061 w 146"/>
                <a:gd name="T73" fmla="*/ 178519 h 94"/>
                <a:gd name="T74" fmla="*/ 329007 w 146"/>
                <a:gd name="T75" fmla="*/ 178519 h 94"/>
                <a:gd name="T76" fmla="*/ 343433 w 146"/>
                <a:gd name="T77" fmla="*/ 81050 h 94"/>
                <a:gd name="T78" fmla="*/ 350878 w 146"/>
                <a:gd name="T79" fmla="*/ 67230 h 94"/>
                <a:gd name="T80" fmla="*/ 387713 w 146"/>
                <a:gd name="T81" fmla="*/ 104436 h 94"/>
                <a:gd name="T82" fmla="*/ 424018 w 146"/>
                <a:gd name="T83" fmla="*/ 125345 h 94"/>
                <a:gd name="T84" fmla="*/ 593956 w 146"/>
                <a:gd name="T85" fmla="*/ 191782 h 94"/>
                <a:gd name="T86" fmla="*/ 621591 w 146"/>
                <a:gd name="T87" fmla="*/ 253911 h 94"/>
                <a:gd name="T88" fmla="*/ 672161 w 146"/>
                <a:gd name="T89" fmla="*/ 324317 h 94"/>
                <a:gd name="T90" fmla="*/ 709228 w 146"/>
                <a:gd name="T91" fmla="*/ 338558 h 94"/>
                <a:gd name="T92" fmla="*/ 753514 w 146"/>
                <a:gd name="T93" fmla="*/ 345051 h 94"/>
                <a:gd name="T94" fmla="*/ 795049 w 146"/>
                <a:gd name="T95" fmla="*/ 338558 h 94"/>
                <a:gd name="T96" fmla="*/ 824952 w 146"/>
                <a:gd name="T97" fmla="*/ 338558 h 94"/>
                <a:gd name="T98" fmla="*/ 839323 w 146"/>
                <a:gd name="T99" fmla="*/ 358317 h 94"/>
                <a:gd name="T100" fmla="*/ 860757 w 146"/>
                <a:gd name="T101" fmla="*/ 391619 h 94"/>
                <a:gd name="T102" fmla="*/ 868265 w 146"/>
                <a:gd name="T103" fmla="*/ 453148 h 94"/>
                <a:gd name="T104" fmla="*/ 860757 w 146"/>
                <a:gd name="T105" fmla="*/ 478487 h 94"/>
                <a:gd name="T106" fmla="*/ 853308 w 146"/>
                <a:gd name="T107" fmla="*/ 492710 h 94"/>
                <a:gd name="T108" fmla="*/ 894020 w 146"/>
                <a:gd name="T109" fmla="*/ 558218 h 94"/>
                <a:gd name="T110" fmla="*/ 952251 w 146"/>
                <a:gd name="T111" fmla="*/ 597101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737"/>
            <p:cNvSpPr>
              <a:spLocks/>
            </p:cNvSpPr>
            <p:nvPr/>
          </p:nvSpPr>
          <p:spPr bwMode="auto">
            <a:xfrm>
              <a:off x="5364" y="2549"/>
              <a:ext cx="212" cy="160"/>
            </a:xfrm>
            <a:custGeom>
              <a:avLst/>
              <a:gdLst>
                <a:gd name="T0" fmla="*/ 694338 w 107"/>
                <a:gd name="T1" fmla="*/ 542582 h 81"/>
                <a:gd name="T2" fmla="*/ 702023 w 107"/>
                <a:gd name="T3" fmla="*/ 521910 h 81"/>
                <a:gd name="T4" fmla="*/ 724049 w 107"/>
                <a:gd name="T5" fmla="*/ 499982 h 81"/>
                <a:gd name="T6" fmla="*/ 753327 w 107"/>
                <a:gd name="T7" fmla="*/ 480267 h 81"/>
                <a:gd name="T8" fmla="*/ 760832 w 107"/>
                <a:gd name="T9" fmla="*/ 437560 h 81"/>
                <a:gd name="T10" fmla="*/ 702023 w 107"/>
                <a:gd name="T11" fmla="*/ 419749 h 81"/>
                <a:gd name="T12" fmla="*/ 551937 w 107"/>
                <a:gd name="T13" fmla="*/ 452466 h 81"/>
                <a:gd name="T14" fmla="*/ 487580 w 107"/>
                <a:gd name="T15" fmla="*/ 445053 h 81"/>
                <a:gd name="T16" fmla="*/ 399032 w 107"/>
                <a:gd name="T17" fmla="*/ 357215 h 81"/>
                <a:gd name="T18" fmla="*/ 340046 w 107"/>
                <a:gd name="T19" fmla="*/ 300395 h 81"/>
                <a:gd name="T20" fmla="*/ 289701 w 107"/>
                <a:gd name="T21" fmla="*/ 278303 h 81"/>
                <a:gd name="T22" fmla="*/ 267611 w 107"/>
                <a:gd name="T23" fmla="*/ 271407 h 81"/>
                <a:gd name="T24" fmla="*/ 152933 w 107"/>
                <a:gd name="T25" fmla="*/ 264217 h 81"/>
                <a:gd name="T26" fmla="*/ 37247 w 107"/>
                <a:gd name="T27" fmla="*/ 271407 h 81"/>
                <a:gd name="T28" fmla="*/ 7569 w 107"/>
                <a:gd name="T29" fmla="*/ 250272 h 81"/>
                <a:gd name="T30" fmla="*/ 7569 w 107"/>
                <a:gd name="T31" fmla="*/ 236190 h 81"/>
                <a:gd name="T32" fmla="*/ 22502 w 107"/>
                <a:gd name="T33" fmla="*/ 221515 h 81"/>
                <a:gd name="T34" fmla="*/ 95872 w 107"/>
                <a:gd name="T35" fmla="*/ 201491 h 81"/>
                <a:gd name="T36" fmla="*/ 116646 w 107"/>
                <a:gd name="T37" fmla="*/ 187289 h 81"/>
                <a:gd name="T38" fmla="*/ 160478 w 107"/>
                <a:gd name="T39" fmla="*/ 159204 h 81"/>
                <a:gd name="T40" fmla="*/ 216331 w 107"/>
                <a:gd name="T41" fmla="*/ 119571 h 81"/>
                <a:gd name="T42" fmla="*/ 260320 w 107"/>
                <a:gd name="T43" fmla="*/ 98544 h 81"/>
                <a:gd name="T44" fmla="*/ 260320 w 107"/>
                <a:gd name="T45" fmla="*/ 64142 h 81"/>
                <a:gd name="T46" fmla="*/ 267611 w 107"/>
                <a:gd name="T47" fmla="*/ 42586 h 81"/>
                <a:gd name="T48" fmla="*/ 310699 w 107"/>
                <a:gd name="T49" fmla="*/ 14550 h 81"/>
                <a:gd name="T50" fmla="*/ 346759 w 107"/>
                <a:gd name="T51" fmla="*/ 0 h 81"/>
                <a:gd name="T52" fmla="*/ 361985 w 107"/>
                <a:gd name="T53" fmla="*/ 14550 h 81"/>
                <a:gd name="T54" fmla="*/ 361985 w 107"/>
                <a:gd name="T55" fmla="*/ 28741 h 81"/>
                <a:gd name="T56" fmla="*/ 346759 w 107"/>
                <a:gd name="T57" fmla="*/ 105736 h 81"/>
                <a:gd name="T58" fmla="*/ 346759 w 107"/>
                <a:gd name="T59" fmla="*/ 105736 h 81"/>
                <a:gd name="T60" fmla="*/ 369260 w 107"/>
                <a:gd name="T61" fmla="*/ 28741 h 81"/>
                <a:gd name="T62" fmla="*/ 354323 w 107"/>
                <a:gd name="T63" fmla="*/ 0 h 81"/>
                <a:gd name="T64" fmla="*/ 317956 w 107"/>
                <a:gd name="T65" fmla="*/ 7366 h 81"/>
                <a:gd name="T66" fmla="*/ 267611 w 107"/>
                <a:gd name="T67" fmla="*/ 28741 h 81"/>
                <a:gd name="T68" fmla="*/ 252686 w 107"/>
                <a:gd name="T69" fmla="*/ 64142 h 81"/>
                <a:gd name="T70" fmla="*/ 260320 w 107"/>
                <a:gd name="T71" fmla="*/ 91550 h 81"/>
                <a:gd name="T72" fmla="*/ 216331 w 107"/>
                <a:gd name="T73" fmla="*/ 119571 h 81"/>
                <a:gd name="T74" fmla="*/ 167920 w 107"/>
                <a:gd name="T75" fmla="*/ 152075 h 81"/>
                <a:gd name="T76" fmla="*/ 116646 w 107"/>
                <a:gd name="T77" fmla="*/ 180840 h 81"/>
                <a:gd name="T78" fmla="*/ 95872 w 107"/>
                <a:gd name="T79" fmla="*/ 201491 h 81"/>
                <a:gd name="T80" fmla="*/ 29714 w 107"/>
                <a:gd name="T81" fmla="*/ 214149 h 81"/>
                <a:gd name="T82" fmla="*/ 7569 w 107"/>
                <a:gd name="T83" fmla="*/ 236190 h 81"/>
                <a:gd name="T84" fmla="*/ 7569 w 107"/>
                <a:gd name="T85" fmla="*/ 256847 h 81"/>
                <a:gd name="T86" fmla="*/ 73798 w 107"/>
                <a:gd name="T87" fmla="*/ 278303 h 81"/>
                <a:gd name="T88" fmla="*/ 201398 w 107"/>
                <a:gd name="T89" fmla="*/ 271407 h 81"/>
                <a:gd name="T90" fmla="*/ 267611 w 107"/>
                <a:gd name="T91" fmla="*/ 278303 h 81"/>
                <a:gd name="T92" fmla="*/ 310699 w 107"/>
                <a:gd name="T93" fmla="*/ 292962 h 81"/>
                <a:gd name="T94" fmla="*/ 369260 w 107"/>
                <a:gd name="T95" fmla="*/ 335577 h 81"/>
                <a:gd name="T96" fmla="*/ 472829 w 107"/>
                <a:gd name="T97" fmla="*/ 437560 h 81"/>
                <a:gd name="T98" fmla="*/ 523143 w 107"/>
                <a:gd name="T99" fmla="*/ 459119 h 81"/>
                <a:gd name="T100" fmla="*/ 659183 w 107"/>
                <a:gd name="T101" fmla="*/ 430378 h 81"/>
                <a:gd name="T102" fmla="*/ 753327 w 107"/>
                <a:gd name="T103" fmla="*/ 419749 h 81"/>
                <a:gd name="T104" fmla="*/ 768292 w 107"/>
                <a:gd name="T105" fmla="*/ 459119 h 81"/>
                <a:gd name="T106" fmla="*/ 739301 w 107"/>
                <a:gd name="T107" fmla="*/ 480267 h 81"/>
                <a:gd name="T108" fmla="*/ 717204 w 107"/>
                <a:gd name="T109" fmla="*/ 507352 h 81"/>
                <a:gd name="T110" fmla="*/ 694338 w 107"/>
                <a:gd name="T111" fmla="*/ 529219 h 81"/>
                <a:gd name="T112" fmla="*/ 694338 w 107"/>
                <a:gd name="T113" fmla="*/ 557242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38"/>
            <p:cNvSpPr>
              <a:spLocks/>
            </p:cNvSpPr>
            <p:nvPr/>
          </p:nvSpPr>
          <p:spPr bwMode="auto">
            <a:xfrm>
              <a:off x="5436" y="2329"/>
              <a:ext cx="126" cy="314"/>
            </a:xfrm>
            <a:custGeom>
              <a:avLst/>
              <a:gdLst>
                <a:gd name="T0" fmla="*/ 108319 w 64"/>
                <a:gd name="T1" fmla="*/ 910549 h 159"/>
                <a:gd name="T2" fmla="*/ 119133 w 64"/>
                <a:gd name="T3" fmla="*/ 932144 h 159"/>
                <a:gd name="T4" fmla="*/ 119133 w 64"/>
                <a:gd name="T5" fmla="*/ 999590 h 159"/>
                <a:gd name="T6" fmla="*/ 192284 w 64"/>
                <a:gd name="T7" fmla="*/ 1069069 h 159"/>
                <a:gd name="T8" fmla="*/ 247582 w 64"/>
                <a:gd name="T9" fmla="*/ 1104235 h 159"/>
                <a:gd name="T10" fmla="*/ 301737 w 64"/>
                <a:gd name="T11" fmla="*/ 1104235 h 159"/>
                <a:gd name="T12" fmla="*/ 366493 w 64"/>
                <a:gd name="T13" fmla="*/ 1061952 h 159"/>
                <a:gd name="T14" fmla="*/ 427067 w 64"/>
                <a:gd name="T15" fmla="*/ 1014248 h 159"/>
                <a:gd name="T16" fmla="*/ 366493 w 64"/>
                <a:gd name="T17" fmla="*/ 985535 h 159"/>
                <a:gd name="T18" fmla="*/ 287936 w 64"/>
                <a:gd name="T19" fmla="*/ 946686 h 159"/>
                <a:gd name="T20" fmla="*/ 192284 w 64"/>
                <a:gd name="T21" fmla="*/ 862665 h 159"/>
                <a:gd name="T22" fmla="*/ 153263 w 64"/>
                <a:gd name="T23" fmla="*/ 791177 h 159"/>
                <a:gd name="T24" fmla="*/ 132997 w 64"/>
                <a:gd name="T25" fmla="*/ 729215 h 159"/>
                <a:gd name="T26" fmla="*/ 146253 w 64"/>
                <a:gd name="T27" fmla="*/ 674889 h 159"/>
                <a:gd name="T28" fmla="*/ 220224 w 64"/>
                <a:gd name="T29" fmla="*/ 562876 h 159"/>
                <a:gd name="T30" fmla="*/ 268376 w 64"/>
                <a:gd name="T31" fmla="*/ 458310 h 159"/>
                <a:gd name="T32" fmla="*/ 325194 w 64"/>
                <a:gd name="T33" fmla="*/ 320136 h 159"/>
                <a:gd name="T34" fmla="*/ 318687 w 64"/>
                <a:gd name="T35" fmla="*/ 270484 h 159"/>
                <a:gd name="T36" fmla="*/ 261838 w 64"/>
                <a:gd name="T37" fmla="*/ 158991 h 159"/>
                <a:gd name="T38" fmla="*/ 206473 w 64"/>
                <a:gd name="T39" fmla="*/ 90866 h 159"/>
                <a:gd name="T40" fmla="*/ 160012 w 64"/>
                <a:gd name="T41" fmla="*/ 49768 h 159"/>
                <a:gd name="T42" fmla="*/ 74287 w 64"/>
                <a:gd name="T43" fmla="*/ 7364 h 159"/>
                <a:gd name="T44" fmla="*/ 27946 w 64"/>
                <a:gd name="T45" fmla="*/ 7364 h 159"/>
                <a:gd name="T46" fmla="*/ 0 w 64"/>
                <a:gd name="T47" fmla="*/ 35119 h 159"/>
                <a:gd name="T48" fmla="*/ 0 w 64"/>
                <a:gd name="T49" fmla="*/ 83990 h 159"/>
                <a:gd name="T50" fmla="*/ 67554 w 64"/>
                <a:gd name="T51" fmla="*/ 158991 h 159"/>
                <a:gd name="T52" fmla="*/ 87570 w 64"/>
                <a:gd name="T53" fmla="*/ 165867 h 159"/>
                <a:gd name="T54" fmla="*/ 108319 w 64"/>
                <a:gd name="T55" fmla="*/ 194095 h 159"/>
                <a:gd name="T56" fmla="*/ 87570 w 64"/>
                <a:gd name="T57" fmla="*/ 158991 h 159"/>
                <a:gd name="T58" fmla="*/ 48028 w 64"/>
                <a:gd name="T59" fmla="*/ 158991 h 159"/>
                <a:gd name="T60" fmla="*/ 7210 w 64"/>
                <a:gd name="T61" fmla="*/ 76812 h 159"/>
                <a:gd name="T62" fmla="*/ 7210 w 64"/>
                <a:gd name="T63" fmla="*/ 35119 h 159"/>
                <a:gd name="T64" fmla="*/ 20969 w 64"/>
                <a:gd name="T65" fmla="*/ 14543 h 159"/>
                <a:gd name="T66" fmla="*/ 55019 w 64"/>
                <a:gd name="T67" fmla="*/ 7364 h 159"/>
                <a:gd name="T68" fmla="*/ 119133 w 64"/>
                <a:gd name="T69" fmla="*/ 35119 h 159"/>
                <a:gd name="T70" fmla="*/ 192284 w 64"/>
                <a:gd name="T71" fmla="*/ 83990 h 159"/>
                <a:gd name="T72" fmla="*/ 220224 w 64"/>
                <a:gd name="T73" fmla="*/ 119095 h 159"/>
                <a:gd name="T74" fmla="*/ 301737 w 64"/>
                <a:gd name="T75" fmla="*/ 248941 h 159"/>
                <a:gd name="T76" fmla="*/ 318687 w 64"/>
                <a:gd name="T77" fmla="*/ 306561 h 159"/>
                <a:gd name="T78" fmla="*/ 273741 w 64"/>
                <a:gd name="T79" fmla="*/ 422172 h 159"/>
                <a:gd name="T80" fmla="*/ 261838 w 64"/>
                <a:gd name="T81" fmla="*/ 499045 h 159"/>
                <a:gd name="T82" fmla="*/ 172403 w 64"/>
                <a:gd name="T83" fmla="*/ 612523 h 159"/>
                <a:gd name="T84" fmla="*/ 132997 w 64"/>
                <a:gd name="T85" fmla="*/ 699841 h 159"/>
                <a:gd name="T86" fmla="*/ 139043 w 64"/>
                <a:gd name="T87" fmla="*/ 769889 h 159"/>
                <a:gd name="T88" fmla="*/ 172403 w 64"/>
                <a:gd name="T89" fmla="*/ 841192 h 159"/>
                <a:gd name="T90" fmla="*/ 241288 w 64"/>
                <a:gd name="T91" fmla="*/ 917257 h 159"/>
                <a:gd name="T92" fmla="*/ 325194 w 64"/>
                <a:gd name="T93" fmla="*/ 978171 h 159"/>
                <a:gd name="T94" fmla="*/ 412776 w 64"/>
                <a:gd name="T95" fmla="*/ 1007008 h 159"/>
                <a:gd name="T96" fmla="*/ 419842 w 64"/>
                <a:gd name="T97" fmla="*/ 1014248 h 159"/>
                <a:gd name="T98" fmla="*/ 346644 w 64"/>
                <a:gd name="T99" fmla="*/ 1069069 h 159"/>
                <a:gd name="T100" fmla="*/ 287936 w 64"/>
                <a:gd name="T101" fmla="*/ 1104235 h 159"/>
                <a:gd name="T102" fmla="*/ 247582 w 64"/>
                <a:gd name="T103" fmla="*/ 1104235 h 159"/>
                <a:gd name="T104" fmla="*/ 192284 w 64"/>
                <a:gd name="T105" fmla="*/ 1069069 h 159"/>
                <a:gd name="T106" fmla="*/ 125756 w 64"/>
                <a:gd name="T107" fmla="*/ 999590 h 159"/>
                <a:gd name="T108" fmla="*/ 119133 w 64"/>
                <a:gd name="T109" fmla="*/ 939261 h 159"/>
                <a:gd name="T110" fmla="*/ 108319 w 64"/>
                <a:gd name="T111" fmla="*/ 910549 h 159"/>
                <a:gd name="T112" fmla="*/ 74287 w 64"/>
                <a:gd name="T113" fmla="*/ 890425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739"/>
            <p:cNvSpPr>
              <a:spLocks/>
            </p:cNvSpPr>
            <p:nvPr/>
          </p:nvSpPr>
          <p:spPr bwMode="auto">
            <a:xfrm>
              <a:off x="5432" y="2278"/>
              <a:ext cx="247" cy="138"/>
            </a:xfrm>
            <a:custGeom>
              <a:avLst/>
              <a:gdLst>
                <a:gd name="T0" fmla="*/ 120014 w 125"/>
                <a:gd name="T1" fmla="*/ 399952 h 70"/>
                <a:gd name="T2" fmla="*/ 98806 w 125"/>
                <a:gd name="T3" fmla="*/ 420920 h 70"/>
                <a:gd name="T4" fmla="*/ 71606 w 125"/>
                <a:gd name="T5" fmla="*/ 420920 h 70"/>
                <a:gd name="T6" fmla="*/ 36238 w 125"/>
                <a:gd name="T7" fmla="*/ 407066 h 70"/>
                <a:gd name="T8" fmla="*/ 21667 w 125"/>
                <a:gd name="T9" fmla="*/ 386826 h 70"/>
                <a:gd name="T10" fmla="*/ 28800 w 125"/>
                <a:gd name="T11" fmla="*/ 358007 h 70"/>
                <a:gd name="T12" fmla="*/ 42814 w 125"/>
                <a:gd name="T13" fmla="*/ 334202 h 70"/>
                <a:gd name="T14" fmla="*/ 14575 w 125"/>
                <a:gd name="T15" fmla="*/ 265835 h 70"/>
                <a:gd name="T16" fmla="*/ 7376 w 125"/>
                <a:gd name="T17" fmla="*/ 230673 h 70"/>
                <a:gd name="T18" fmla="*/ 7376 w 125"/>
                <a:gd name="T19" fmla="*/ 202874 h 70"/>
                <a:gd name="T20" fmla="*/ 21667 w 125"/>
                <a:gd name="T21" fmla="*/ 188863 h 70"/>
                <a:gd name="T22" fmla="*/ 84600 w 125"/>
                <a:gd name="T23" fmla="*/ 176348 h 70"/>
                <a:gd name="T24" fmla="*/ 152474 w 125"/>
                <a:gd name="T25" fmla="*/ 196216 h 70"/>
                <a:gd name="T26" fmla="*/ 251276 w 125"/>
                <a:gd name="T27" fmla="*/ 279267 h 70"/>
                <a:gd name="T28" fmla="*/ 315862 w 125"/>
                <a:gd name="T29" fmla="*/ 372330 h 70"/>
                <a:gd name="T30" fmla="*/ 371203 w 125"/>
                <a:gd name="T31" fmla="*/ 475483 h 70"/>
                <a:gd name="T32" fmla="*/ 413709 w 125"/>
                <a:gd name="T33" fmla="*/ 461101 h 70"/>
                <a:gd name="T34" fmla="*/ 503918 w 125"/>
                <a:gd name="T35" fmla="*/ 420920 h 70"/>
                <a:gd name="T36" fmla="*/ 489084 w 125"/>
                <a:gd name="T37" fmla="*/ 320363 h 70"/>
                <a:gd name="T38" fmla="*/ 468604 w 125"/>
                <a:gd name="T39" fmla="*/ 202874 h 70"/>
                <a:gd name="T40" fmla="*/ 482755 w 125"/>
                <a:gd name="T41" fmla="*/ 120448 h 70"/>
                <a:gd name="T42" fmla="*/ 530870 w 125"/>
                <a:gd name="T43" fmla="*/ 48594 h 70"/>
                <a:gd name="T44" fmla="*/ 587787 w 125"/>
                <a:gd name="T45" fmla="*/ 21209 h 70"/>
                <a:gd name="T46" fmla="*/ 660112 w 125"/>
                <a:gd name="T47" fmla="*/ 7265 h 70"/>
                <a:gd name="T48" fmla="*/ 740366 w 125"/>
                <a:gd name="T49" fmla="*/ 28235 h 70"/>
                <a:gd name="T50" fmla="*/ 769893 w 125"/>
                <a:gd name="T51" fmla="*/ 41812 h 70"/>
                <a:gd name="T52" fmla="*/ 812551 w 125"/>
                <a:gd name="T53" fmla="*/ 82429 h 70"/>
                <a:gd name="T54" fmla="*/ 847040 w 125"/>
                <a:gd name="T55" fmla="*/ 61097 h 70"/>
                <a:gd name="T56" fmla="*/ 860178 w 125"/>
                <a:gd name="T57" fmla="*/ 55663 h 70"/>
                <a:gd name="T58" fmla="*/ 817489 w 125"/>
                <a:gd name="T59" fmla="*/ 82429 h 70"/>
                <a:gd name="T60" fmla="*/ 790461 w 125"/>
                <a:gd name="T61" fmla="*/ 55663 h 70"/>
                <a:gd name="T62" fmla="*/ 755180 w 125"/>
                <a:gd name="T63" fmla="*/ 28235 h 70"/>
                <a:gd name="T64" fmla="*/ 679639 w 125"/>
                <a:gd name="T65" fmla="*/ 7265 h 70"/>
                <a:gd name="T66" fmla="*/ 595347 w 125"/>
                <a:gd name="T67" fmla="*/ 14322 h 70"/>
                <a:gd name="T68" fmla="*/ 523678 w 125"/>
                <a:gd name="T69" fmla="*/ 48594 h 70"/>
                <a:gd name="T70" fmla="*/ 482755 w 125"/>
                <a:gd name="T71" fmla="*/ 102907 h 70"/>
                <a:gd name="T72" fmla="*/ 468604 w 125"/>
                <a:gd name="T73" fmla="*/ 188863 h 70"/>
                <a:gd name="T74" fmla="*/ 482755 w 125"/>
                <a:gd name="T75" fmla="*/ 305968 h 70"/>
                <a:gd name="T76" fmla="*/ 510624 w 125"/>
                <a:gd name="T77" fmla="*/ 414331 h 70"/>
                <a:gd name="T78" fmla="*/ 428664 w 125"/>
                <a:gd name="T79" fmla="*/ 454755 h 70"/>
                <a:gd name="T80" fmla="*/ 371203 w 125"/>
                <a:gd name="T81" fmla="*/ 468126 h 70"/>
                <a:gd name="T82" fmla="*/ 343947 w 125"/>
                <a:gd name="T83" fmla="*/ 414331 h 70"/>
                <a:gd name="T84" fmla="*/ 265019 w 125"/>
                <a:gd name="T85" fmla="*/ 293646 h 70"/>
                <a:gd name="T86" fmla="*/ 195241 w 125"/>
                <a:gd name="T87" fmla="*/ 216337 h 70"/>
                <a:gd name="T88" fmla="*/ 105955 w 125"/>
                <a:gd name="T89" fmla="*/ 169523 h 70"/>
                <a:gd name="T90" fmla="*/ 28800 w 125"/>
                <a:gd name="T91" fmla="*/ 176348 h 70"/>
                <a:gd name="T92" fmla="*/ 0 w 125"/>
                <a:gd name="T93" fmla="*/ 202874 h 70"/>
                <a:gd name="T94" fmla="*/ 0 w 125"/>
                <a:gd name="T95" fmla="*/ 223599 h 70"/>
                <a:gd name="T96" fmla="*/ 7376 w 125"/>
                <a:gd name="T97" fmla="*/ 265835 h 70"/>
                <a:gd name="T98" fmla="*/ 36238 w 125"/>
                <a:gd name="T99" fmla="*/ 326940 h 70"/>
                <a:gd name="T100" fmla="*/ 36238 w 125"/>
                <a:gd name="T101" fmla="*/ 347657 h 70"/>
                <a:gd name="T102" fmla="*/ 14575 w 125"/>
                <a:gd name="T103" fmla="*/ 379593 h 70"/>
                <a:gd name="T104" fmla="*/ 28800 w 125"/>
                <a:gd name="T105" fmla="*/ 407066 h 70"/>
                <a:gd name="T106" fmla="*/ 64354 w 125"/>
                <a:gd name="T107" fmla="*/ 426493 h 70"/>
                <a:gd name="T108" fmla="*/ 91850 w 125"/>
                <a:gd name="T109" fmla="*/ 426493 h 70"/>
                <a:gd name="T110" fmla="*/ 127164 w 125"/>
                <a:gd name="T111" fmla="*/ 399952 h 70"/>
                <a:gd name="T112" fmla="*/ 127164 w 125"/>
                <a:gd name="T113" fmla="*/ 365272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740"/>
            <p:cNvSpPr>
              <a:spLocks/>
            </p:cNvSpPr>
            <p:nvPr/>
          </p:nvSpPr>
          <p:spPr bwMode="auto">
            <a:xfrm>
              <a:off x="5679" y="2258"/>
              <a:ext cx="237" cy="245"/>
            </a:xfrm>
            <a:custGeom>
              <a:avLst/>
              <a:gdLst>
                <a:gd name="T0" fmla="*/ 28728 w 120"/>
                <a:gd name="T1" fmla="*/ 119878 h 124"/>
                <a:gd name="T2" fmla="*/ 49796 w 120"/>
                <a:gd name="T3" fmla="*/ 127066 h 124"/>
                <a:gd name="T4" fmla="*/ 71284 w 120"/>
                <a:gd name="T5" fmla="*/ 152366 h 124"/>
                <a:gd name="T6" fmla="*/ 76928 w 120"/>
                <a:gd name="T7" fmla="*/ 202279 h 124"/>
                <a:gd name="T8" fmla="*/ 98347 w 120"/>
                <a:gd name="T9" fmla="*/ 236856 h 124"/>
                <a:gd name="T10" fmla="*/ 105593 w 120"/>
                <a:gd name="T11" fmla="*/ 264732 h 124"/>
                <a:gd name="T12" fmla="*/ 90990 w 120"/>
                <a:gd name="T13" fmla="*/ 293793 h 124"/>
                <a:gd name="T14" fmla="*/ 49796 w 120"/>
                <a:gd name="T15" fmla="*/ 315615 h 124"/>
                <a:gd name="T16" fmla="*/ 56738 w 120"/>
                <a:gd name="T17" fmla="*/ 435001 h 124"/>
                <a:gd name="T18" fmla="*/ 76928 w 120"/>
                <a:gd name="T19" fmla="*/ 637356 h 124"/>
                <a:gd name="T20" fmla="*/ 76928 w 120"/>
                <a:gd name="T21" fmla="*/ 768524 h 124"/>
                <a:gd name="T22" fmla="*/ 98347 w 120"/>
                <a:gd name="T23" fmla="*/ 852096 h 124"/>
                <a:gd name="T24" fmla="*/ 119239 w 120"/>
                <a:gd name="T25" fmla="*/ 845643 h 124"/>
                <a:gd name="T26" fmla="*/ 151933 w 120"/>
                <a:gd name="T27" fmla="*/ 845643 h 124"/>
                <a:gd name="T28" fmla="*/ 187054 w 120"/>
                <a:gd name="T29" fmla="*/ 530496 h 124"/>
                <a:gd name="T30" fmla="*/ 235497 w 120"/>
                <a:gd name="T31" fmla="*/ 308479 h 124"/>
                <a:gd name="T32" fmla="*/ 300068 w 120"/>
                <a:gd name="T33" fmla="*/ 173946 h 124"/>
                <a:gd name="T34" fmla="*/ 376613 w 120"/>
                <a:gd name="T35" fmla="*/ 77116 h 124"/>
                <a:gd name="T36" fmla="*/ 451169 w 120"/>
                <a:gd name="T37" fmla="*/ 28788 h 124"/>
                <a:gd name="T38" fmla="*/ 556517 w 120"/>
                <a:gd name="T39" fmla="*/ 7374 h 124"/>
                <a:gd name="T40" fmla="*/ 676197 w 120"/>
                <a:gd name="T41" fmla="*/ 14570 h 124"/>
                <a:gd name="T42" fmla="*/ 737054 w 120"/>
                <a:gd name="T43" fmla="*/ 56880 h 124"/>
                <a:gd name="T44" fmla="*/ 784525 w 120"/>
                <a:gd name="T45" fmla="*/ 127066 h 124"/>
                <a:gd name="T46" fmla="*/ 820587 w 120"/>
                <a:gd name="T47" fmla="*/ 229482 h 124"/>
                <a:gd name="T48" fmla="*/ 827205 w 120"/>
                <a:gd name="T49" fmla="*/ 357890 h 124"/>
                <a:gd name="T50" fmla="*/ 799164 w 120"/>
                <a:gd name="T51" fmla="*/ 474992 h 124"/>
                <a:gd name="T52" fmla="*/ 697264 w 120"/>
                <a:gd name="T53" fmla="*/ 652170 h 124"/>
                <a:gd name="T54" fmla="*/ 570568 w 120"/>
                <a:gd name="T55" fmla="*/ 768524 h 124"/>
                <a:gd name="T56" fmla="*/ 549153 w 120"/>
                <a:gd name="T57" fmla="*/ 789659 h 124"/>
                <a:gd name="T58" fmla="*/ 700961 w 120"/>
                <a:gd name="T59" fmla="*/ 652170 h 124"/>
                <a:gd name="T60" fmla="*/ 799164 w 120"/>
                <a:gd name="T61" fmla="*/ 474992 h 124"/>
                <a:gd name="T62" fmla="*/ 827205 w 120"/>
                <a:gd name="T63" fmla="*/ 357890 h 124"/>
                <a:gd name="T64" fmla="*/ 827205 w 120"/>
                <a:gd name="T65" fmla="*/ 222049 h 124"/>
                <a:gd name="T66" fmla="*/ 791858 w 120"/>
                <a:gd name="T67" fmla="*/ 127066 h 124"/>
                <a:gd name="T68" fmla="*/ 737054 w 120"/>
                <a:gd name="T69" fmla="*/ 49988 h 124"/>
                <a:gd name="T70" fmla="*/ 676197 w 120"/>
                <a:gd name="T71" fmla="*/ 14570 h 124"/>
                <a:gd name="T72" fmla="*/ 541727 w 120"/>
                <a:gd name="T73" fmla="*/ 0 h 124"/>
                <a:gd name="T74" fmla="*/ 429916 w 120"/>
                <a:gd name="T75" fmla="*/ 36220 h 124"/>
                <a:gd name="T76" fmla="*/ 376613 w 120"/>
                <a:gd name="T77" fmla="*/ 77116 h 124"/>
                <a:gd name="T78" fmla="*/ 292594 w 120"/>
                <a:gd name="T79" fmla="*/ 173946 h 124"/>
                <a:gd name="T80" fmla="*/ 228440 w 120"/>
                <a:gd name="T81" fmla="*/ 330078 h 124"/>
                <a:gd name="T82" fmla="*/ 173356 w 120"/>
                <a:gd name="T83" fmla="*/ 580478 h 124"/>
                <a:gd name="T84" fmla="*/ 144390 w 120"/>
                <a:gd name="T85" fmla="*/ 866838 h 124"/>
                <a:gd name="T86" fmla="*/ 119239 w 120"/>
                <a:gd name="T87" fmla="*/ 845643 h 124"/>
                <a:gd name="T88" fmla="*/ 98347 w 120"/>
                <a:gd name="T89" fmla="*/ 845643 h 124"/>
                <a:gd name="T90" fmla="*/ 90990 w 120"/>
                <a:gd name="T91" fmla="*/ 838918 h 124"/>
                <a:gd name="T92" fmla="*/ 84046 w 120"/>
                <a:gd name="T93" fmla="*/ 693267 h 124"/>
                <a:gd name="T94" fmla="*/ 71284 w 120"/>
                <a:gd name="T95" fmla="*/ 481472 h 124"/>
                <a:gd name="T96" fmla="*/ 36093 w 120"/>
                <a:gd name="T97" fmla="*/ 330078 h 124"/>
                <a:gd name="T98" fmla="*/ 71284 w 120"/>
                <a:gd name="T99" fmla="*/ 315615 h 124"/>
                <a:gd name="T100" fmla="*/ 105593 w 120"/>
                <a:gd name="T101" fmla="*/ 272229 h 124"/>
                <a:gd name="T102" fmla="*/ 105593 w 120"/>
                <a:gd name="T103" fmla="*/ 236856 h 124"/>
                <a:gd name="T104" fmla="*/ 84046 w 120"/>
                <a:gd name="T105" fmla="*/ 216620 h 124"/>
                <a:gd name="T106" fmla="*/ 71284 w 120"/>
                <a:gd name="T107" fmla="*/ 159740 h 124"/>
                <a:gd name="T108" fmla="*/ 56738 w 120"/>
                <a:gd name="T109" fmla="*/ 127066 h 124"/>
                <a:gd name="T110" fmla="*/ 36093 w 120"/>
                <a:gd name="T111" fmla="*/ 112384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41"/>
            <p:cNvSpPr>
              <a:spLocks/>
            </p:cNvSpPr>
            <p:nvPr/>
          </p:nvSpPr>
          <p:spPr bwMode="auto">
            <a:xfrm>
              <a:off x="5791" y="2483"/>
              <a:ext cx="121" cy="257"/>
            </a:xfrm>
            <a:custGeom>
              <a:avLst/>
              <a:gdLst>
                <a:gd name="T0" fmla="*/ 59449 w 61"/>
                <a:gd name="T1" fmla="*/ 36350 h 130"/>
                <a:gd name="T2" fmla="*/ 74558 w 61"/>
                <a:gd name="T3" fmla="*/ 50158 h 130"/>
                <a:gd name="T4" fmla="*/ 133037 w 61"/>
                <a:gd name="T5" fmla="*/ 42966 h 130"/>
                <a:gd name="T6" fmla="*/ 184989 w 61"/>
                <a:gd name="T7" fmla="*/ 57615 h 130"/>
                <a:gd name="T8" fmla="*/ 207342 w 61"/>
                <a:gd name="T9" fmla="*/ 84940 h 130"/>
                <a:gd name="T10" fmla="*/ 207342 w 61"/>
                <a:gd name="T11" fmla="*/ 149532 h 130"/>
                <a:gd name="T12" fmla="*/ 170624 w 61"/>
                <a:gd name="T13" fmla="*/ 196030 h 130"/>
                <a:gd name="T14" fmla="*/ 117923 w 61"/>
                <a:gd name="T15" fmla="*/ 217594 h 130"/>
                <a:gd name="T16" fmla="*/ 29970 w 61"/>
                <a:gd name="T17" fmla="*/ 225172 h 130"/>
                <a:gd name="T18" fmla="*/ 0 w 61"/>
                <a:gd name="T19" fmla="*/ 232383 h 130"/>
                <a:gd name="T20" fmla="*/ 177372 w 61"/>
                <a:gd name="T21" fmla="*/ 295613 h 130"/>
                <a:gd name="T22" fmla="*/ 249022 w 61"/>
                <a:gd name="T23" fmla="*/ 338953 h 130"/>
                <a:gd name="T24" fmla="*/ 300981 w 61"/>
                <a:gd name="T25" fmla="*/ 402183 h 130"/>
                <a:gd name="T26" fmla="*/ 338451 w 61"/>
                <a:gd name="T27" fmla="*/ 459403 h 130"/>
                <a:gd name="T28" fmla="*/ 374071 w 61"/>
                <a:gd name="T29" fmla="*/ 459403 h 130"/>
                <a:gd name="T30" fmla="*/ 411285 w 61"/>
                <a:gd name="T31" fmla="*/ 409636 h 130"/>
                <a:gd name="T32" fmla="*/ 433537 w 61"/>
                <a:gd name="T33" fmla="*/ 360213 h 130"/>
                <a:gd name="T34" fmla="*/ 441265 w 61"/>
                <a:gd name="T35" fmla="*/ 352740 h 130"/>
                <a:gd name="T36" fmla="*/ 426394 w 61"/>
                <a:gd name="T37" fmla="*/ 430167 h 130"/>
                <a:gd name="T38" fmla="*/ 381815 w 61"/>
                <a:gd name="T39" fmla="*/ 528244 h 130"/>
                <a:gd name="T40" fmla="*/ 351836 w 61"/>
                <a:gd name="T41" fmla="*/ 598213 h 130"/>
                <a:gd name="T42" fmla="*/ 338451 w 61"/>
                <a:gd name="T43" fmla="*/ 712113 h 130"/>
                <a:gd name="T44" fmla="*/ 300981 w 61"/>
                <a:gd name="T45" fmla="*/ 780390 h 130"/>
                <a:gd name="T46" fmla="*/ 285643 w 61"/>
                <a:gd name="T47" fmla="*/ 802613 h 130"/>
                <a:gd name="T48" fmla="*/ 308473 w 61"/>
                <a:gd name="T49" fmla="*/ 802613 h 130"/>
                <a:gd name="T50" fmla="*/ 323342 w 61"/>
                <a:gd name="T51" fmla="*/ 809819 h 130"/>
                <a:gd name="T52" fmla="*/ 351836 w 61"/>
                <a:gd name="T53" fmla="*/ 857801 h 130"/>
                <a:gd name="T54" fmla="*/ 374071 w 61"/>
                <a:gd name="T55" fmla="*/ 915416 h 130"/>
                <a:gd name="T56" fmla="*/ 359453 w 61"/>
                <a:gd name="T57" fmla="*/ 865274 h 130"/>
                <a:gd name="T58" fmla="*/ 323342 w 61"/>
                <a:gd name="T59" fmla="*/ 809819 h 130"/>
                <a:gd name="T60" fmla="*/ 300981 w 61"/>
                <a:gd name="T61" fmla="*/ 802613 h 130"/>
                <a:gd name="T62" fmla="*/ 293364 w 61"/>
                <a:gd name="T63" fmla="*/ 809819 h 130"/>
                <a:gd name="T64" fmla="*/ 300981 w 61"/>
                <a:gd name="T65" fmla="*/ 787847 h 130"/>
                <a:gd name="T66" fmla="*/ 338451 w 61"/>
                <a:gd name="T67" fmla="*/ 726964 h 130"/>
                <a:gd name="T68" fmla="*/ 351836 w 61"/>
                <a:gd name="T69" fmla="*/ 612344 h 130"/>
                <a:gd name="T70" fmla="*/ 374071 w 61"/>
                <a:gd name="T71" fmla="*/ 534918 h 130"/>
                <a:gd name="T72" fmla="*/ 426394 w 61"/>
                <a:gd name="T73" fmla="*/ 463051 h 130"/>
                <a:gd name="T74" fmla="*/ 448882 w 61"/>
                <a:gd name="T75" fmla="*/ 367725 h 130"/>
                <a:gd name="T76" fmla="*/ 426394 w 61"/>
                <a:gd name="T77" fmla="*/ 360213 h 130"/>
                <a:gd name="T78" fmla="*/ 396924 w 61"/>
                <a:gd name="T79" fmla="*/ 423894 h 130"/>
                <a:gd name="T80" fmla="*/ 359453 w 61"/>
                <a:gd name="T81" fmla="*/ 459403 h 130"/>
                <a:gd name="T82" fmla="*/ 338451 w 61"/>
                <a:gd name="T83" fmla="*/ 459403 h 130"/>
                <a:gd name="T84" fmla="*/ 316090 w 61"/>
                <a:gd name="T85" fmla="*/ 416500 h 130"/>
                <a:gd name="T86" fmla="*/ 256641 w 61"/>
                <a:gd name="T87" fmla="*/ 346468 h 130"/>
                <a:gd name="T88" fmla="*/ 200102 w 61"/>
                <a:gd name="T89" fmla="*/ 302598 h 130"/>
                <a:gd name="T90" fmla="*/ 0 w 61"/>
                <a:gd name="T91" fmla="*/ 237881 h 130"/>
                <a:gd name="T92" fmla="*/ 15109 w 61"/>
                <a:gd name="T93" fmla="*/ 232383 h 130"/>
                <a:gd name="T94" fmla="*/ 67068 w 61"/>
                <a:gd name="T95" fmla="*/ 225172 h 130"/>
                <a:gd name="T96" fmla="*/ 147894 w 61"/>
                <a:gd name="T97" fmla="*/ 210681 h 130"/>
                <a:gd name="T98" fmla="*/ 192485 w 61"/>
                <a:gd name="T99" fmla="*/ 182209 h 130"/>
                <a:gd name="T100" fmla="*/ 214959 w 61"/>
                <a:gd name="T101" fmla="*/ 106570 h 130"/>
                <a:gd name="T102" fmla="*/ 200102 w 61"/>
                <a:gd name="T103" fmla="*/ 64653 h 130"/>
                <a:gd name="T104" fmla="*/ 155511 w 61"/>
                <a:gd name="T105" fmla="*/ 42966 h 130"/>
                <a:gd name="T106" fmla="*/ 82177 w 61"/>
                <a:gd name="T107" fmla="*/ 42966 h 130"/>
                <a:gd name="T108" fmla="*/ 59449 w 61"/>
                <a:gd name="T109" fmla="*/ 42966 h 130"/>
                <a:gd name="T110" fmla="*/ 67068 w 61"/>
                <a:gd name="T111" fmla="*/ 36350 h 130"/>
                <a:gd name="T112" fmla="*/ 140654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742"/>
            <p:cNvSpPr>
              <a:spLocks/>
            </p:cNvSpPr>
            <p:nvPr/>
          </p:nvSpPr>
          <p:spPr bwMode="auto">
            <a:xfrm>
              <a:off x="5843" y="2740"/>
              <a:ext cx="106" cy="152"/>
            </a:xfrm>
            <a:custGeom>
              <a:avLst/>
              <a:gdLst>
                <a:gd name="T0" fmla="*/ 200332 w 54"/>
                <a:gd name="T1" fmla="*/ 49516 h 77"/>
                <a:gd name="T2" fmla="*/ 268308 w 54"/>
                <a:gd name="T3" fmla="*/ 125686 h 77"/>
                <a:gd name="T4" fmla="*/ 294690 w 54"/>
                <a:gd name="T5" fmla="*/ 165254 h 77"/>
                <a:gd name="T6" fmla="*/ 320273 w 54"/>
                <a:gd name="T7" fmla="*/ 205692 h 77"/>
                <a:gd name="T8" fmla="*/ 333531 w 54"/>
                <a:gd name="T9" fmla="*/ 255208 h 77"/>
                <a:gd name="T10" fmla="*/ 339712 w 54"/>
                <a:gd name="T11" fmla="*/ 311778 h 77"/>
                <a:gd name="T12" fmla="*/ 339712 w 54"/>
                <a:gd name="T13" fmla="*/ 367356 h 77"/>
                <a:gd name="T14" fmla="*/ 333531 w 54"/>
                <a:gd name="T15" fmla="*/ 398649 h 77"/>
                <a:gd name="T16" fmla="*/ 320273 w 54"/>
                <a:gd name="T17" fmla="*/ 427987 h 77"/>
                <a:gd name="T18" fmla="*/ 301564 w 54"/>
                <a:gd name="T19" fmla="*/ 442016 h 77"/>
                <a:gd name="T20" fmla="*/ 275125 w 54"/>
                <a:gd name="T21" fmla="*/ 455686 h 77"/>
                <a:gd name="T22" fmla="*/ 251318 w 54"/>
                <a:gd name="T23" fmla="*/ 463035 h 77"/>
                <a:gd name="T24" fmla="*/ 219818 w 54"/>
                <a:gd name="T25" fmla="*/ 455686 h 77"/>
                <a:gd name="T26" fmla="*/ 186962 w 54"/>
                <a:gd name="T27" fmla="*/ 442016 h 77"/>
                <a:gd name="T28" fmla="*/ 147032 w 54"/>
                <a:gd name="T29" fmla="*/ 413148 h 77"/>
                <a:gd name="T30" fmla="*/ 121731 w 54"/>
                <a:gd name="T31" fmla="*/ 395372 h 77"/>
                <a:gd name="T32" fmla="*/ 95245 w 54"/>
                <a:gd name="T33" fmla="*/ 367356 h 77"/>
                <a:gd name="T34" fmla="*/ 71401 w 54"/>
                <a:gd name="T35" fmla="*/ 333139 h 77"/>
                <a:gd name="T36" fmla="*/ 65223 w 54"/>
                <a:gd name="T37" fmla="*/ 338747 h 77"/>
                <a:gd name="T38" fmla="*/ 65223 w 54"/>
                <a:gd name="T39" fmla="*/ 398649 h 77"/>
                <a:gd name="T40" fmla="*/ 65223 w 54"/>
                <a:gd name="T41" fmla="*/ 463035 h 77"/>
                <a:gd name="T42" fmla="*/ 58408 w 54"/>
                <a:gd name="T43" fmla="*/ 482424 h 77"/>
                <a:gd name="T44" fmla="*/ 44913 w 54"/>
                <a:gd name="T45" fmla="*/ 497109 h 77"/>
                <a:gd name="T46" fmla="*/ 33227 w 54"/>
                <a:gd name="T47" fmla="*/ 511140 h 77"/>
                <a:gd name="T48" fmla="*/ 13493 w 54"/>
                <a:gd name="T49" fmla="*/ 524803 h 77"/>
                <a:gd name="T50" fmla="*/ 6874 w 54"/>
                <a:gd name="T51" fmla="*/ 532188 h 77"/>
                <a:gd name="T52" fmla="*/ 26486 w 54"/>
                <a:gd name="T53" fmla="*/ 524803 h 77"/>
                <a:gd name="T54" fmla="*/ 44913 w 54"/>
                <a:gd name="T55" fmla="*/ 511140 h 77"/>
                <a:gd name="T56" fmla="*/ 58408 w 54"/>
                <a:gd name="T57" fmla="*/ 489770 h 77"/>
                <a:gd name="T58" fmla="*/ 65223 w 54"/>
                <a:gd name="T59" fmla="*/ 469718 h 77"/>
                <a:gd name="T60" fmla="*/ 71401 w 54"/>
                <a:gd name="T61" fmla="*/ 427987 h 77"/>
                <a:gd name="T62" fmla="*/ 71401 w 54"/>
                <a:gd name="T63" fmla="*/ 367356 h 77"/>
                <a:gd name="T64" fmla="*/ 65223 w 54"/>
                <a:gd name="T65" fmla="*/ 326216 h 77"/>
                <a:gd name="T66" fmla="*/ 78263 w 54"/>
                <a:gd name="T67" fmla="*/ 338747 h 77"/>
                <a:gd name="T68" fmla="*/ 95245 w 54"/>
                <a:gd name="T69" fmla="*/ 374749 h 77"/>
                <a:gd name="T70" fmla="*/ 128030 w 54"/>
                <a:gd name="T71" fmla="*/ 406041 h 77"/>
                <a:gd name="T72" fmla="*/ 153627 w 54"/>
                <a:gd name="T73" fmla="*/ 427987 h 77"/>
                <a:gd name="T74" fmla="*/ 193729 w 54"/>
                <a:gd name="T75" fmla="*/ 448286 h 77"/>
                <a:gd name="T76" fmla="*/ 219818 w 54"/>
                <a:gd name="T77" fmla="*/ 463035 h 77"/>
                <a:gd name="T78" fmla="*/ 258432 w 54"/>
                <a:gd name="T79" fmla="*/ 463035 h 77"/>
                <a:gd name="T80" fmla="*/ 288618 w 54"/>
                <a:gd name="T81" fmla="*/ 455686 h 77"/>
                <a:gd name="T82" fmla="*/ 308586 w 54"/>
                <a:gd name="T83" fmla="*/ 448286 h 77"/>
                <a:gd name="T84" fmla="*/ 333531 w 54"/>
                <a:gd name="T85" fmla="*/ 427987 h 77"/>
                <a:gd name="T86" fmla="*/ 346594 w 54"/>
                <a:gd name="T87" fmla="*/ 395372 h 77"/>
                <a:gd name="T88" fmla="*/ 346594 w 54"/>
                <a:gd name="T89" fmla="*/ 338747 h 77"/>
                <a:gd name="T90" fmla="*/ 339712 w 54"/>
                <a:gd name="T91" fmla="*/ 276703 h 77"/>
                <a:gd name="T92" fmla="*/ 327116 w 54"/>
                <a:gd name="T93" fmla="*/ 227092 h 77"/>
                <a:gd name="T94" fmla="*/ 313220 w 54"/>
                <a:gd name="T95" fmla="*/ 186095 h 77"/>
                <a:gd name="T96" fmla="*/ 282201 w 54"/>
                <a:gd name="T97" fmla="*/ 136571 h 77"/>
                <a:gd name="T98" fmla="*/ 258432 w 54"/>
                <a:gd name="T99" fmla="*/ 97746 h 77"/>
                <a:gd name="T100" fmla="*/ 173061 w 54"/>
                <a:gd name="T101" fmla="*/ 21483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743"/>
            <p:cNvSpPr>
              <a:spLocks/>
            </p:cNvSpPr>
            <p:nvPr/>
          </p:nvSpPr>
          <p:spPr bwMode="auto">
            <a:xfrm>
              <a:off x="5851" y="2798"/>
              <a:ext cx="12" cy="21"/>
            </a:xfrm>
            <a:custGeom>
              <a:avLst/>
              <a:gdLst>
                <a:gd name="T0" fmla="*/ 40960 w 6"/>
                <a:gd name="T1" fmla="*/ 48892 h 11"/>
                <a:gd name="T2" fmla="*/ 49152 w 6"/>
                <a:gd name="T3" fmla="*/ 44461 h 11"/>
                <a:gd name="T4" fmla="*/ 49152 w 6"/>
                <a:gd name="T5" fmla="*/ 35291 h 11"/>
                <a:gd name="T6" fmla="*/ 49152 w 6"/>
                <a:gd name="T7" fmla="*/ 25610 h 11"/>
                <a:gd name="T8" fmla="*/ 49152 w 6"/>
                <a:gd name="T9" fmla="*/ 25610 h 11"/>
                <a:gd name="T10" fmla="*/ 40960 w 6"/>
                <a:gd name="T11" fmla="*/ 23289 h 11"/>
                <a:gd name="T12" fmla="*/ 24576 w 6"/>
                <a:gd name="T13" fmla="*/ 9683 h 11"/>
                <a:gd name="T14" fmla="*/ 24576 w 6"/>
                <a:gd name="T15" fmla="*/ 5072 h 11"/>
                <a:gd name="T16" fmla="*/ 8192 w 6"/>
                <a:gd name="T17" fmla="*/ 0 h 11"/>
                <a:gd name="T18" fmla="*/ 0 w 6"/>
                <a:gd name="T19" fmla="*/ 0 h 11"/>
                <a:gd name="T20" fmla="*/ 0 w 6"/>
                <a:gd name="T21" fmla="*/ 5072 h 11"/>
                <a:gd name="T22" fmla="*/ 0 w 6"/>
                <a:gd name="T23" fmla="*/ 9683 h 11"/>
                <a:gd name="T24" fmla="*/ 8192 w 6"/>
                <a:gd name="T25" fmla="*/ 18486 h 11"/>
                <a:gd name="T26" fmla="*/ 8192 w 6"/>
                <a:gd name="T27" fmla="*/ 23289 h 11"/>
                <a:gd name="T28" fmla="*/ 24576 w 6"/>
                <a:gd name="T29" fmla="*/ 35291 h 11"/>
                <a:gd name="T30" fmla="*/ 24576 w 6"/>
                <a:gd name="T31" fmla="*/ 39028 h 11"/>
                <a:gd name="T32" fmla="*/ 32768 w 6"/>
                <a:gd name="T33" fmla="*/ 48892 h 11"/>
                <a:gd name="T34" fmla="*/ 32768 w 6"/>
                <a:gd name="T35" fmla="*/ 48892 h 11"/>
                <a:gd name="T36" fmla="*/ 32768 w 6"/>
                <a:gd name="T37" fmla="*/ 44461 h 11"/>
                <a:gd name="T38" fmla="*/ 32768 w 6"/>
                <a:gd name="T39" fmla="*/ 44461 h 11"/>
                <a:gd name="T40" fmla="*/ 24576 w 6"/>
                <a:gd name="T41" fmla="*/ 35291 h 11"/>
                <a:gd name="T42" fmla="*/ 24576 w 6"/>
                <a:gd name="T43" fmla="*/ 25610 h 11"/>
                <a:gd name="T44" fmla="*/ 16384 w 6"/>
                <a:gd name="T45" fmla="*/ 23289 h 11"/>
                <a:gd name="T46" fmla="*/ 8192 w 6"/>
                <a:gd name="T47" fmla="*/ 13415 h 11"/>
                <a:gd name="T48" fmla="*/ 8192 w 6"/>
                <a:gd name="T49" fmla="*/ 9683 h 11"/>
                <a:gd name="T50" fmla="*/ 8192 w 6"/>
                <a:gd name="T51" fmla="*/ 5072 h 11"/>
                <a:gd name="T52" fmla="*/ 8192 w 6"/>
                <a:gd name="T53" fmla="*/ 5072 h 11"/>
                <a:gd name="T54" fmla="*/ 8192 w 6"/>
                <a:gd name="T55" fmla="*/ 5072 h 11"/>
                <a:gd name="T56" fmla="*/ 8192 w 6"/>
                <a:gd name="T57" fmla="*/ 0 h 11"/>
                <a:gd name="T58" fmla="*/ 8192 w 6"/>
                <a:gd name="T59" fmla="*/ 0 h 11"/>
                <a:gd name="T60" fmla="*/ 16384 w 6"/>
                <a:gd name="T61" fmla="*/ 5072 h 11"/>
                <a:gd name="T62" fmla="*/ 24576 w 6"/>
                <a:gd name="T63" fmla="*/ 9683 h 11"/>
                <a:gd name="T64" fmla="*/ 40960 w 6"/>
                <a:gd name="T65" fmla="*/ 23289 h 11"/>
                <a:gd name="T66" fmla="*/ 40960 w 6"/>
                <a:gd name="T67" fmla="*/ 25610 h 11"/>
                <a:gd name="T68" fmla="*/ 40960 w 6"/>
                <a:gd name="T69" fmla="*/ 25610 h 11"/>
                <a:gd name="T70" fmla="*/ 49152 w 6"/>
                <a:gd name="T71" fmla="*/ 31046 h 11"/>
                <a:gd name="T72" fmla="*/ 49152 w 6"/>
                <a:gd name="T73" fmla="*/ 39028 h 11"/>
                <a:gd name="T74" fmla="*/ 40960 w 6"/>
                <a:gd name="T75" fmla="*/ 39028 h 11"/>
                <a:gd name="T76" fmla="*/ 40960 w 6"/>
                <a:gd name="T77" fmla="*/ 44461 h 11"/>
                <a:gd name="T78" fmla="*/ 40960 w 6"/>
                <a:gd name="T79" fmla="*/ 48892 h 11"/>
                <a:gd name="T80" fmla="*/ 40960 w 6"/>
                <a:gd name="T81" fmla="*/ 48892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44"/>
            <p:cNvSpPr>
              <a:spLocks/>
            </p:cNvSpPr>
            <p:nvPr/>
          </p:nvSpPr>
          <p:spPr bwMode="auto">
            <a:xfrm>
              <a:off x="5752" y="2770"/>
              <a:ext cx="16" cy="14"/>
            </a:xfrm>
            <a:custGeom>
              <a:avLst/>
              <a:gdLst>
                <a:gd name="T0" fmla="*/ 57344 w 8"/>
                <a:gd name="T1" fmla="*/ 57344 h 7"/>
                <a:gd name="T2" fmla="*/ 57344 w 8"/>
                <a:gd name="T3" fmla="*/ 49152 h 7"/>
                <a:gd name="T4" fmla="*/ 57344 w 8"/>
                <a:gd name="T5" fmla="*/ 32768 h 7"/>
                <a:gd name="T6" fmla="*/ 57344 w 8"/>
                <a:gd name="T7" fmla="*/ 32768 h 7"/>
                <a:gd name="T8" fmla="*/ 57344 w 8"/>
                <a:gd name="T9" fmla="*/ 16384 h 7"/>
                <a:gd name="T10" fmla="*/ 65536 w 8"/>
                <a:gd name="T11" fmla="*/ 0 h 7"/>
                <a:gd name="T12" fmla="*/ 49152 w 8"/>
                <a:gd name="T13" fmla="*/ 0 h 7"/>
                <a:gd name="T14" fmla="*/ 49152 w 8"/>
                <a:gd name="T15" fmla="*/ 0 h 7"/>
                <a:gd name="T16" fmla="*/ 40960 w 8"/>
                <a:gd name="T17" fmla="*/ 0 h 7"/>
                <a:gd name="T18" fmla="*/ 24576 w 8"/>
                <a:gd name="T19" fmla="*/ 0 h 7"/>
                <a:gd name="T20" fmla="*/ 0 w 8"/>
                <a:gd name="T21" fmla="*/ 16384 h 7"/>
                <a:gd name="T22" fmla="*/ 0 w 8"/>
                <a:gd name="T23" fmla="*/ 32768 h 7"/>
                <a:gd name="T24" fmla="*/ 8192 w 8"/>
                <a:gd name="T25" fmla="*/ 40960 h 7"/>
                <a:gd name="T26" fmla="*/ 8192 w 8"/>
                <a:gd name="T27" fmla="*/ 49152 h 7"/>
                <a:gd name="T28" fmla="*/ 8192 w 8"/>
                <a:gd name="T29" fmla="*/ 49152 h 7"/>
                <a:gd name="T30" fmla="*/ 16384 w 8"/>
                <a:gd name="T31" fmla="*/ 57344 h 7"/>
                <a:gd name="T32" fmla="*/ 32768 w 8"/>
                <a:gd name="T33" fmla="*/ 57344 h 7"/>
                <a:gd name="T34" fmla="*/ 40960 w 8"/>
                <a:gd name="T35" fmla="*/ 57344 h 7"/>
                <a:gd name="T36" fmla="*/ 32768 w 8"/>
                <a:gd name="T37" fmla="*/ 57344 h 7"/>
                <a:gd name="T38" fmla="*/ 24576 w 8"/>
                <a:gd name="T39" fmla="*/ 49152 h 7"/>
                <a:gd name="T40" fmla="*/ 16384 w 8"/>
                <a:gd name="T41" fmla="*/ 49152 h 7"/>
                <a:gd name="T42" fmla="*/ 16384 w 8"/>
                <a:gd name="T43" fmla="*/ 49152 h 7"/>
                <a:gd name="T44" fmla="*/ 16384 w 8"/>
                <a:gd name="T45" fmla="*/ 40960 h 7"/>
                <a:gd name="T46" fmla="*/ 8192 w 8"/>
                <a:gd name="T47" fmla="*/ 40960 h 7"/>
                <a:gd name="T48" fmla="*/ 8192 w 8"/>
                <a:gd name="T49" fmla="*/ 32768 h 7"/>
                <a:gd name="T50" fmla="*/ 8192 w 8"/>
                <a:gd name="T51" fmla="*/ 24576 h 7"/>
                <a:gd name="T52" fmla="*/ 0 w 8"/>
                <a:gd name="T53" fmla="*/ 8192 h 7"/>
                <a:gd name="T54" fmla="*/ 24576 w 8"/>
                <a:gd name="T55" fmla="*/ 8192 h 7"/>
                <a:gd name="T56" fmla="*/ 40960 w 8"/>
                <a:gd name="T57" fmla="*/ 8192 h 7"/>
                <a:gd name="T58" fmla="*/ 49152 w 8"/>
                <a:gd name="T59" fmla="*/ 8192 h 7"/>
                <a:gd name="T60" fmla="*/ 49152 w 8"/>
                <a:gd name="T61" fmla="*/ 8192 h 7"/>
                <a:gd name="T62" fmla="*/ 65536 w 8"/>
                <a:gd name="T63" fmla="*/ 8192 h 7"/>
                <a:gd name="T64" fmla="*/ 57344 w 8"/>
                <a:gd name="T65" fmla="*/ 8192 h 7"/>
                <a:gd name="T66" fmla="*/ 57344 w 8"/>
                <a:gd name="T67" fmla="*/ 16384 h 7"/>
                <a:gd name="T68" fmla="*/ 49152 w 8"/>
                <a:gd name="T69" fmla="*/ 32768 h 7"/>
                <a:gd name="T70" fmla="*/ 49152 w 8"/>
                <a:gd name="T71" fmla="*/ 40960 h 7"/>
                <a:gd name="T72" fmla="*/ 49152 w 8"/>
                <a:gd name="T73" fmla="*/ 49152 h 7"/>
                <a:gd name="T74" fmla="*/ 57344 w 8"/>
                <a:gd name="T75" fmla="*/ 57344 h 7"/>
                <a:gd name="T76" fmla="*/ 40960 w 8"/>
                <a:gd name="T77" fmla="*/ 57344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745"/>
            <p:cNvSpPr>
              <a:spLocks/>
            </p:cNvSpPr>
            <p:nvPr/>
          </p:nvSpPr>
          <p:spPr bwMode="auto">
            <a:xfrm>
              <a:off x="5815" y="2754"/>
              <a:ext cx="6" cy="10"/>
            </a:xfrm>
            <a:custGeom>
              <a:avLst/>
              <a:gdLst>
                <a:gd name="T0" fmla="*/ 16384 w 3"/>
                <a:gd name="T1" fmla="*/ 40960 h 5"/>
                <a:gd name="T2" fmla="*/ 16384 w 3"/>
                <a:gd name="T3" fmla="*/ 40960 h 5"/>
                <a:gd name="T4" fmla="*/ 16384 w 3"/>
                <a:gd name="T5" fmla="*/ 40960 h 5"/>
                <a:gd name="T6" fmla="*/ 16384 w 3"/>
                <a:gd name="T7" fmla="*/ 40960 h 5"/>
                <a:gd name="T8" fmla="*/ 24576 w 3"/>
                <a:gd name="T9" fmla="*/ 40960 h 5"/>
                <a:gd name="T10" fmla="*/ 24576 w 3"/>
                <a:gd name="T11" fmla="*/ 16384 h 5"/>
                <a:gd name="T12" fmla="*/ 24576 w 3"/>
                <a:gd name="T13" fmla="*/ 16384 h 5"/>
                <a:gd name="T14" fmla="*/ 24576 w 3"/>
                <a:gd name="T15" fmla="*/ 0 h 5"/>
                <a:gd name="T16" fmla="*/ 16384 w 3"/>
                <a:gd name="T17" fmla="*/ 0 h 5"/>
                <a:gd name="T18" fmla="*/ 16384 w 3"/>
                <a:gd name="T19" fmla="*/ 8192 h 5"/>
                <a:gd name="T20" fmla="*/ 16384 w 3"/>
                <a:gd name="T21" fmla="*/ 8192 h 5"/>
                <a:gd name="T22" fmla="*/ 0 w 3"/>
                <a:gd name="T23" fmla="*/ 16384 h 5"/>
                <a:gd name="T24" fmla="*/ 0 w 3"/>
                <a:gd name="T25" fmla="*/ 16384 h 5"/>
                <a:gd name="T26" fmla="*/ 0 w 3"/>
                <a:gd name="T27" fmla="*/ 16384 h 5"/>
                <a:gd name="T28" fmla="*/ 0 w 3"/>
                <a:gd name="T29" fmla="*/ 16384 h 5"/>
                <a:gd name="T30" fmla="*/ 8192 w 3"/>
                <a:gd name="T31" fmla="*/ 24576 h 5"/>
                <a:gd name="T32" fmla="*/ 8192 w 3"/>
                <a:gd name="T33" fmla="*/ 24576 h 5"/>
                <a:gd name="T34" fmla="*/ 8192 w 3"/>
                <a:gd name="T35" fmla="*/ 32768 h 5"/>
                <a:gd name="T36" fmla="*/ 16384 w 3"/>
                <a:gd name="T37" fmla="*/ 40960 h 5"/>
                <a:gd name="T38" fmla="*/ 16384 w 3"/>
                <a:gd name="T39" fmla="*/ 32768 h 5"/>
                <a:gd name="T40" fmla="*/ 16384 w 3"/>
                <a:gd name="T41" fmla="*/ 32768 h 5"/>
                <a:gd name="T42" fmla="*/ 8192 w 3"/>
                <a:gd name="T43" fmla="*/ 24576 h 5"/>
                <a:gd name="T44" fmla="*/ 8192 w 3"/>
                <a:gd name="T45" fmla="*/ 24576 h 5"/>
                <a:gd name="T46" fmla="*/ 8192 w 3"/>
                <a:gd name="T47" fmla="*/ 16384 h 5"/>
                <a:gd name="T48" fmla="*/ 8192 w 3"/>
                <a:gd name="T49" fmla="*/ 16384 h 5"/>
                <a:gd name="T50" fmla="*/ 8192 w 3"/>
                <a:gd name="T51" fmla="*/ 16384 h 5"/>
                <a:gd name="T52" fmla="*/ 8192 w 3"/>
                <a:gd name="T53" fmla="*/ 16384 h 5"/>
                <a:gd name="T54" fmla="*/ 8192 w 3"/>
                <a:gd name="T55" fmla="*/ 16384 h 5"/>
                <a:gd name="T56" fmla="*/ 8192 w 3"/>
                <a:gd name="T57" fmla="*/ 16384 h 5"/>
                <a:gd name="T58" fmla="*/ 16384 w 3"/>
                <a:gd name="T59" fmla="*/ 8192 h 5"/>
                <a:gd name="T60" fmla="*/ 16384 w 3"/>
                <a:gd name="T61" fmla="*/ 8192 h 5"/>
                <a:gd name="T62" fmla="*/ 16384 w 3"/>
                <a:gd name="T63" fmla="*/ 8192 h 5"/>
                <a:gd name="T64" fmla="*/ 16384 w 3"/>
                <a:gd name="T65" fmla="*/ 8192 h 5"/>
                <a:gd name="T66" fmla="*/ 24576 w 3"/>
                <a:gd name="T67" fmla="*/ 8192 h 5"/>
                <a:gd name="T68" fmla="*/ 24576 w 3"/>
                <a:gd name="T69" fmla="*/ 0 h 5"/>
                <a:gd name="T70" fmla="*/ 24576 w 3"/>
                <a:gd name="T71" fmla="*/ 8192 h 5"/>
                <a:gd name="T72" fmla="*/ 16384 w 3"/>
                <a:gd name="T73" fmla="*/ 16384 h 5"/>
                <a:gd name="T74" fmla="*/ 16384 w 3"/>
                <a:gd name="T75" fmla="*/ 32768 h 5"/>
                <a:gd name="T76" fmla="*/ 16384 w 3"/>
                <a:gd name="T77" fmla="*/ 32768 h 5"/>
                <a:gd name="T78" fmla="*/ 16384 w 3"/>
                <a:gd name="T79" fmla="*/ 32768 h 5"/>
                <a:gd name="T80" fmla="*/ 16384 w 3"/>
                <a:gd name="T81" fmla="*/ 32768 h 5"/>
                <a:gd name="T82" fmla="*/ 16384 w 3"/>
                <a:gd name="T83" fmla="*/ 32768 h 5"/>
                <a:gd name="T84" fmla="*/ 16384 w 3"/>
                <a:gd name="T85" fmla="*/ 32768 h 5"/>
                <a:gd name="T86" fmla="*/ 16384 w 3"/>
                <a:gd name="T87" fmla="*/ 32768 h 5"/>
                <a:gd name="T88" fmla="*/ 16384 w 3"/>
                <a:gd name="T89" fmla="*/ 32768 h 5"/>
                <a:gd name="T90" fmla="*/ 16384 w 3"/>
                <a:gd name="T91" fmla="*/ 40960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746"/>
            <p:cNvSpPr>
              <a:spLocks/>
            </p:cNvSpPr>
            <p:nvPr/>
          </p:nvSpPr>
          <p:spPr bwMode="auto">
            <a:xfrm>
              <a:off x="5795" y="2837"/>
              <a:ext cx="66" cy="49"/>
            </a:xfrm>
            <a:custGeom>
              <a:avLst/>
              <a:gdLst>
                <a:gd name="T0" fmla="*/ 172032 w 33"/>
                <a:gd name="T1" fmla="*/ 156982 h 25"/>
                <a:gd name="T2" fmla="*/ 163840 w 33"/>
                <a:gd name="T3" fmla="*/ 150710 h 25"/>
                <a:gd name="T4" fmla="*/ 139264 w 33"/>
                <a:gd name="T5" fmla="*/ 150710 h 25"/>
                <a:gd name="T6" fmla="*/ 114688 w 33"/>
                <a:gd name="T7" fmla="*/ 137882 h 25"/>
                <a:gd name="T8" fmla="*/ 81920 w 33"/>
                <a:gd name="T9" fmla="*/ 124552 h 25"/>
                <a:gd name="T10" fmla="*/ 49152 w 33"/>
                <a:gd name="T11" fmla="*/ 106244 h 25"/>
                <a:gd name="T12" fmla="*/ 24576 w 33"/>
                <a:gd name="T13" fmla="*/ 87147 h 25"/>
                <a:gd name="T14" fmla="*/ 16384 w 33"/>
                <a:gd name="T15" fmla="*/ 80093 h 25"/>
                <a:gd name="T16" fmla="*/ 8192 w 33"/>
                <a:gd name="T17" fmla="*/ 70348 h 25"/>
                <a:gd name="T18" fmla="*/ 0 w 33"/>
                <a:gd name="T19" fmla="*/ 63547 h 25"/>
                <a:gd name="T20" fmla="*/ 0 w 33"/>
                <a:gd name="T21" fmla="*/ 51254 h 25"/>
                <a:gd name="T22" fmla="*/ 8192 w 33"/>
                <a:gd name="T23" fmla="*/ 44463 h 25"/>
                <a:gd name="T24" fmla="*/ 16384 w 33"/>
                <a:gd name="T25" fmla="*/ 44463 h 25"/>
                <a:gd name="T26" fmla="*/ 40960 w 33"/>
                <a:gd name="T27" fmla="*/ 32422 h 25"/>
                <a:gd name="T28" fmla="*/ 65536 w 33"/>
                <a:gd name="T29" fmla="*/ 26150 h 25"/>
                <a:gd name="T30" fmla="*/ 90112 w 33"/>
                <a:gd name="T31" fmla="*/ 13342 h 25"/>
                <a:gd name="T32" fmla="*/ 122880 w 33"/>
                <a:gd name="T33" fmla="*/ 6807 h 25"/>
                <a:gd name="T34" fmla="*/ 147456 w 33"/>
                <a:gd name="T35" fmla="*/ 6807 h 25"/>
                <a:gd name="T36" fmla="*/ 180224 w 33"/>
                <a:gd name="T37" fmla="*/ 0 h 25"/>
                <a:gd name="T38" fmla="*/ 212992 w 33"/>
                <a:gd name="T39" fmla="*/ 0 h 25"/>
                <a:gd name="T40" fmla="*/ 245760 w 33"/>
                <a:gd name="T41" fmla="*/ 6807 h 25"/>
                <a:gd name="T42" fmla="*/ 262144 w 33"/>
                <a:gd name="T43" fmla="*/ 20016 h 25"/>
                <a:gd name="T44" fmla="*/ 262144 w 33"/>
                <a:gd name="T45" fmla="*/ 44463 h 25"/>
                <a:gd name="T46" fmla="*/ 270336 w 33"/>
                <a:gd name="T47" fmla="*/ 63547 h 25"/>
                <a:gd name="T48" fmla="*/ 262144 w 33"/>
                <a:gd name="T49" fmla="*/ 87147 h 25"/>
                <a:gd name="T50" fmla="*/ 253952 w 33"/>
                <a:gd name="T51" fmla="*/ 112990 h 25"/>
                <a:gd name="T52" fmla="*/ 245760 w 33"/>
                <a:gd name="T53" fmla="*/ 124552 h 25"/>
                <a:gd name="T54" fmla="*/ 237568 w 33"/>
                <a:gd name="T55" fmla="*/ 137882 h 25"/>
                <a:gd name="T56" fmla="*/ 229376 w 33"/>
                <a:gd name="T57" fmla="*/ 143995 h 25"/>
                <a:gd name="T58" fmla="*/ 212992 w 33"/>
                <a:gd name="T59" fmla="*/ 150710 h 25"/>
                <a:gd name="T60" fmla="*/ 204800 w 33"/>
                <a:gd name="T61" fmla="*/ 150710 h 25"/>
                <a:gd name="T62" fmla="*/ 188416 w 33"/>
                <a:gd name="T63" fmla="*/ 156982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747"/>
            <p:cNvSpPr>
              <a:spLocks/>
            </p:cNvSpPr>
            <p:nvPr/>
          </p:nvSpPr>
          <p:spPr bwMode="auto">
            <a:xfrm>
              <a:off x="5864" y="2801"/>
              <a:ext cx="80" cy="66"/>
            </a:xfrm>
            <a:custGeom>
              <a:avLst/>
              <a:gdLst>
                <a:gd name="T0" fmla="*/ 204800 w 40"/>
                <a:gd name="T1" fmla="*/ 270336 h 33"/>
                <a:gd name="T2" fmla="*/ 180224 w 40"/>
                <a:gd name="T3" fmla="*/ 262144 h 33"/>
                <a:gd name="T4" fmla="*/ 147456 w 40"/>
                <a:gd name="T5" fmla="*/ 245760 h 33"/>
                <a:gd name="T6" fmla="*/ 106496 w 40"/>
                <a:gd name="T7" fmla="*/ 229376 h 33"/>
                <a:gd name="T8" fmla="*/ 73728 w 40"/>
                <a:gd name="T9" fmla="*/ 204800 h 33"/>
                <a:gd name="T10" fmla="*/ 49152 w 40"/>
                <a:gd name="T11" fmla="*/ 180224 h 33"/>
                <a:gd name="T12" fmla="*/ 24576 w 40"/>
                <a:gd name="T13" fmla="*/ 147456 h 33"/>
                <a:gd name="T14" fmla="*/ 16384 w 40"/>
                <a:gd name="T15" fmla="*/ 131072 h 33"/>
                <a:gd name="T16" fmla="*/ 8192 w 40"/>
                <a:gd name="T17" fmla="*/ 114688 h 33"/>
                <a:gd name="T18" fmla="*/ 8192 w 40"/>
                <a:gd name="T19" fmla="*/ 98304 h 33"/>
                <a:gd name="T20" fmla="*/ 0 w 40"/>
                <a:gd name="T21" fmla="*/ 81920 h 33"/>
                <a:gd name="T22" fmla="*/ 8192 w 40"/>
                <a:gd name="T23" fmla="*/ 73728 h 33"/>
                <a:gd name="T24" fmla="*/ 32768 w 40"/>
                <a:gd name="T25" fmla="*/ 57344 h 33"/>
                <a:gd name="T26" fmla="*/ 65536 w 40"/>
                <a:gd name="T27" fmla="*/ 40960 h 33"/>
                <a:gd name="T28" fmla="*/ 98304 w 40"/>
                <a:gd name="T29" fmla="*/ 24576 h 33"/>
                <a:gd name="T30" fmla="*/ 131072 w 40"/>
                <a:gd name="T31" fmla="*/ 8192 h 33"/>
                <a:gd name="T32" fmla="*/ 163840 w 40"/>
                <a:gd name="T33" fmla="*/ 0 h 33"/>
                <a:gd name="T34" fmla="*/ 188416 w 40"/>
                <a:gd name="T35" fmla="*/ 0 h 33"/>
                <a:gd name="T36" fmla="*/ 204800 w 40"/>
                <a:gd name="T37" fmla="*/ 0 h 33"/>
                <a:gd name="T38" fmla="*/ 212992 w 40"/>
                <a:gd name="T39" fmla="*/ 0 h 33"/>
                <a:gd name="T40" fmla="*/ 229376 w 40"/>
                <a:gd name="T41" fmla="*/ 8192 h 33"/>
                <a:gd name="T42" fmla="*/ 237568 w 40"/>
                <a:gd name="T43" fmla="*/ 8192 h 33"/>
                <a:gd name="T44" fmla="*/ 253952 w 40"/>
                <a:gd name="T45" fmla="*/ 8192 h 33"/>
                <a:gd name="T46" fmla="*/ 262144 w 40"/>
                <a:gd name="T47" fmla="*/ 8192 h 33"/>
                <a:gd name="T48" fmla="*/ 278528 w 40"/>
                <a:gd name="T49" fmla="*/ 24576 h 33"/>
                <a:gd name="T50" fmla="*/ 294912 w 40"/>
                <a:gd name="T51" fmla="*/ 32768 h 33"/>
                <a:gd name="T52" fmla="*/ 311296 w 40"/>
                <a:gd name="T53" fmla="*/ 40960 h 33"/>
                <a:gd name="T54" fmla="*/ 319488 w 40"/>
                <a:gd name="T55" fmla="*/ 57344 h 33"/>
                <a:gd name="T56" fmla="*/ 327680 w 40"/>
                <a:gd name="T57" fmla="*/ 73728 h 33"/>
                <a:gd name="T58" fmla="*/ 327680 w 40"/>
                <a:gd name="T59" fmla="*/ 106496 h 33"/>
                <a:gd name="T60" fmla="*/ 327680 w 40"/>
                <a:gd name="T61" fmla="*/ 147456 h 33"/>
                <a:gd name="T62" fmla="*/ 327680 w 40"/>
                <a:gd name="T63" fmla="*/ 196608 h 33"/>
                <a:gd name="T64" fmla="*/ 319488 w 40"/>
                <a:gd name="T65" fmla="*/ 212992 h 33"/>
                <a:gd name="T66" fmla="*/ 311296 w 40"/>
                <a:gd name="T67" fmla="*/ 229376 h 33"/>
                <a:gd name="T68" fmla="*/ 303104 w 40"/>
                <a:gd name="T69" fmla="*/ 245760 h 33"/>
                <a:gd name="T70" fmla="*/ 294912 w 40"/>
                <a:gd name="T71" fmla="*/ 253952 h 33"/>
                <a:gd name="T72" fmla="*/ 278528 w 40"/>
                <a:gd name="T73" fmla="*/ 262144 h 33"/>
                <a:gd name="T74" fmla="*/ 262144 w 40"/>
                <a:gd name="T75" fmla="*/ 262144 h 33"/>
                <a:gd name="T76" fmla="*/ 245760 w 40"/>
                <a:gd name="T77" fmla="*/ 270336 h 33"/>
                <a:gd name="T78" fmla="*/ 212992 w 40"/>
                <a:gd name="T79" fmla="*/ 270336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748"/>
            <p:cNvSpPr>
              <a:spLocks/>
            </p:cNvSpPr>
            <p:nvPr/>
          </p:nvSpPr>
          <p:spPr bwMode="auto">
            <a:xfrm>
              <a:off x="5795" y="2798"/>
              <a:ext cx="48" cy="47"/>
            </a:xfrm>
            <a:custGeom>
              <a:avLst/>
              <a:gdLst>
                <a:gd name="T0" fmla="*/ 24576 w 24"/>
                <a:gd name="T1" fmla="*/ 149495 h 24"/>
                <a:gd name="T2" fmla="*/ 16384 w 24"/>
                <a:gd name="T3" fmla="*/ 149495 h 24"/>
                <a:gd name="T4" fmla="*/ 8192 w 24"/>
                <a:gd name="T5" fmla="*/ 142825 h 24"/>
                <a:gd name="T6" fmla="*/ 8192 w 24"/>
                <a:gd name="T7" fmla="*/ 130020 h 24"/>
                <a:gd name="T8" fmla="*/ 0 w 24"/>
                <a:gd name="T9" fmla="*/ 123712 h 24"/>
                <a:gd name="T10" fmla="*/ 8192 w 24"/>
                <a:gd name="T11" fmla="*/ 111778 h 24"/>
                <a:gd name="T12" fmla="*/ 16384 w 24"/>
                <a:gd name="T13" fmla="*/ 111778 h 24"/>
                <a:gd name="T14" fmla="*/ 32768 w 24"/>
                <a:gd name="T15" fmla="*/ 111778 h 24"/>
                <a:gd name="T16" fmla="*/ 57344 w 24"/>
                <a:gd name="T17" fmla="*/ 111778 h 24"/>
                <a:gd name="T18" fmla="*/ 73728 w 24"/>
                <a:gd name="T19" fmla="*/ 105587 h 24"/>
                <a:gd name="T20" fmla="*/ 81920 w 24"/>
                <a:gd name="T21" fmla="*/ 105587 h 24"/>
                <a:gd name="T22" fmla="*/ 81920 w 24"/>
                <a:gd name="T23" fmla="*/ 98649 h 24"/>
                <a:gd name="T24" fmla="*/ 81920 w 24"/>
                <a:gd name="T25" fmla="*/ 86235 h 24"/>
                <a:gd name="T26" fmla="*/ 73728 w 24"/>
                <a:gd name="T27" fmla="*/ 76338 h 24"/>
                <a:gd name="T28" fmla="*/ 73728 w 24"/>
                <a:gd name="T29" fmla="*/ 69936 h 24"/>
                <a:gd name="T30" fmla="*/ 65536 w 24"/>
                <a:gd name="T31" fmla="*/ 69936 h 24"/>
                <a:gd name="T32" fmla="*/ 57344 w 24"/>
                <a:gd name="T33" fmla="*/ 69936 h 24"/>
                <a:gd name="T34" fmla="*/ 40960 w 24"/>
                <a:gd name="T35" fmla="*/ 69936 h 24"/>
                <a:gd name="T36" fmla="*/ 24576 w 24"/>
                <a:gd name="T37" fmla="*/ 76338 h 24"/>
                <a:gd name="T38" fmla="*/ 8192 w 24"/>
                <a:gd name="T39" fmla="*/ 76338 h 24"/>
                <a:gd name="T40" fmla="*/ 0 w 24"/>
                <a:gd name="T41" fmla="*/ 69936 h 24"/>
                <a:gd name="T42" fmla="*/ 0 w 24"/>
                <a:gd name="T43" fmla="*/ 69936 h 24"/>
                <a:gd name="T44" fmla="*/ 0 w 24"/>
                <a:gd name="T45" fmla="*/ 63172 h 24"/>
                <a:gd name="T46" fmla="*/ 16384 w 24"/>
                <a:gd name="T47" fmla="*/ 63172 h 24"/>
                <a:gd name="T48" fmla="*/ 32768 w 24"/>
                <a:gd name="T49" fmla="*/ 57078 h 24"/>
                <a:gd name="T50" fmla="*/ 40960 w 24"/>
                <a:gd name="T51" fmla="*/ 57078 h 24"/>
                <a:gd name="T52" fmla="*/ 49152 w 24"/>
                <a:gd name="T53" fmla="*/ 50374 h 24"/>
                <a:gd name="T54" fmla="*/ 57344 w 24"/>
                <a:gd name="T55" fmla="*/ 44035 h 24"/>
                <a:gd name="T56" fmla="*/ 57344 w 24"/>
                <a:gd name="T57" fmla="*/ 38981 h 24"/>
                <a:gd name="T58" fmla="*/ 57344 w 24"/>
                <a:gd name="T59" fmla="*/ 32258 h 24"/>
                <a:gd name="T60" fmla="*/ 57344 w 24"/>
                <a:gd name="T61" fmla="*/ 19905 h 24"/>
                <a:gd name="T62" fmla="*/ 65536 w 24"/>
                <a:gd name="T63" fmla="*/ 19905 h 24"/>
                <a:gd name="T64" fmla="*/ 81920 w 24"/>
                <a:gd name="T65" fmla="*/ 13135 h 24"/>
                <a:gd name="T66" fmla="*/ 106496 w 24"/>
                <a:gd name="T67" fmla="*/ 6707 h 24"/>
                <a:gd name="T68" fmla="*/ 131072 w 24"/>
                <a:gd name="T69" fmla="*/ 0 h 24"/>
                <a:gd name="T70" fmla="*/ 139264 w 24"/>
                <a:gd name="T71" fmla="*/ 0 h 24"/>
                <a:gd name="T72" fmla="*/ 147456 w 24"/>
                <a:gd name="T73" fmla="*/ 0 h 24"/>
                <a:gd name="T74" fmla="*/ 155648 w 24"/>
                <a:gd name="T75" fmla="*/ 13135 h 24"/>
                <a:gd name="T76" fmla="*/ 172032 w 24"/>
                <a:gd name="T77" fmla="*/ 38981 h 24"/>
                <a:gd name="T78" fmla="*/ 188416 w 24"/>
                <a:gd name="T79" fmla="*/ 63172 h 24"/>
                <a:gd name="T80" fmla="*/ 196608 w 24"/>
                <a:gd name="T81" fmla="*/ 76338 h 24"/>
                <a:gd name="T82" fmla="*/ 196608 w 24"/>
                <a:gd name="T83" fmla="*/ 92774 h 24"/>
                <a:gd name="T84" fmla="*/ 196608 w 24"/>
                <a:gd name="T85" fmla="*/ 105587 h 24"/>
                <a:gd name="T86" fmla="*/ 172032 w 24"/>
                <a:gd name="T87" fmla="*/ 111778 h 24"/>
                <a:gd name="T88" fmla="*/ 155648 w 24"/>
                <a:gd name="T89" fmla="*/ 111778 h 24"/>
                <a:gd name="T90" fmla="*/ 114688 w 24"/>
                <a:gd name="T91" fmla="*/ 123712 h 24"/>
                <a:gd name="T92" fmla="*/ 73728 w 24"/>
                <a:gd name="T93" fmla="*/ 136958 h 24"/>
                <a:gd name="T94" fmla="*/ 32768 w 24"/>
                <a:gd name="T95" fmla="*/ 149495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49"/>
            <p:cNvSpPr>
              <a:spLocks/>
            </p:cNvSpPr>
            <p:nvPr/>
          </p:nvSpPr>
          <p:spPr bwMode="auto">
            <a:xfrm>
              <a:off x="5839" y="2800"/>
              <a:ext cx="18" cy="33"/>
            </a:xfrm>
            <a:custGeom>
              <a:avLst/>
              <a:gdLst>
                <a:gd name="T0" fmla="*/ 73728 w 9"/>
                <a:gd name="T1" fmla="*/ 94322 h 17"/>
                <a:gd name="T2" fmla="*/ 57344 w 9"/>
                <a:gd name="T3" fmla="*/ 88061 h 17"/>
                <a:gd name="T4" fmla="*/ 49152 w 9"/>
                <a:gd name="T5" fmla="*/ 88061 h 17"/>
                <a:gd name="T6" fmla="*/ 40960 w 9"/>
                <a:gd name="T7" fmla="*/ 88061 h 17"/>
                <a:gd name="T8" fmla="*/ 40960 w 9"/>
                <a:gd name="T9" fmla="*/ 76671 h 17"/>
                <a:gd name="T10" fmla="*/ 32768 w 9"/>
                <a:gd name="T11" fmla="*/ 66184 h 17"/>
                <a:gd name="T12" fmla="*/ 32768 w 9"/>
                <a:gd name="T13" fmla="*/ 54854 h 17"/>
                <a:gd name="T14" fmla="*/ 24576 w 9"/>
                <a:gd name="T15" fmla="*/ 45365 h 17"/>
                <a:gd name="T16" fmla="*/ 24576 w 9"/>
                <a:gd name="T17" fmla="*/ 34095 h 17"/>
                <a:gd name="T18" fmla="*/ 16384 w 9"/>
                <a:gd name="T19" fmla="*/ 23370 h 17"/>
                <a:gd name="T20" fmla="*/ 8192 w 9"/>
                <a:gd name="T21" fmla="*/ 12039 h 17"/>
                <a:gd name="T22" fmla="*/ 0 w 9"/>
                <a:gd name="T23" fmla="*/ 0 h 17"/>
                <a:gd name="T24" fmla="*/ 8192 w 9"/>
                <a:gd name="T25" fmla="*/ 0 h 17"/>
                <a:gd name="T26" fmla="*/ 8192 w 9"/>
                <a:gd name="T27" fmla="*/ 0 h 17"/>
                <a:gd name="T28" fmla="*/ 8192 w 9"/>
                <a:gd name="T29" fmla="*/ 0 h 17"/>
                <a:gd name="T30" fmla="*/ 16384 w 9"/>
                <a:gd name="T31" fmla="*/ 0 h 17"/>
                <a:gd name="T32" fmla="*/ 16384 w 9"/>
                <a:gd name="T33" fmla="*/ 0 h 17"/>
                <a:gd name="T34" fmla="*/ 24576 w 9"/>
                <a:gd name="T35" fmla="*/ 0 h 17"/>
                <a:gd name="T36" fmla="*/ 24576 w 9"/>
                <a:gd name="T37" fmla="*/ 6202 h 17"/>
                <a:gd name="T38" fmla="*/ 32768 w 9"/>
                <a:gd name="T39" fmla="*/ 12039 h 17"/>
                <a:gd name="T40" fmla="*/ 40960 w 9"/>
                <a:gd name="T41" fmla="*/ 23370 h 17"/>
                <a:gd name="T42" fmla="*/ 49152 w 9"/>
                <a:gd name="T43" fmla="*/ 34095 h 17"/>
                <a:gd name="T44" fmla="*/ 57344 w 9"/>
                <a:gd name="T45" fmla="*/ 45365 h 17"/>
                <a:gd name="T46" fmla="*/ 65536 w 9"/>
                <a:gd name="T47" fmla="*/ 54854 h 17"/>
                <a:gd name="T48" fmla="*/ 65536 w 9"/>
                <a:gd name="T49" fmla="*/ 66184 h 17"/>
                <a:gd name="T50" fmla="*/ 73728 w 9"/>
                <a:gd name="T51" fmla="*/ 83111 h 17"/>
                <a:gd name="T52" fmla="*/ 73728 w 9"/>
                <a:gd name="T53" fmla="*/ 94322 h 17"/>
                <a:gd name="T54" fmla="*/ 73728 w 9"/>
                <a:gd name="T55" fmla="*/ 94322 h 17"/>
                <a:gd name="T56" fmla="*/ 73728 w 9"/>
                <a:gd name="T57" fmla="*/ 94322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750"/>
            <p:cNvSpPr>
              <a:spLocks/>
            </p:cNvSpPr>
            <p:nvPr/>
          </p:nvSpPr>
          <p:spPr bwMode="auto">
            <a:xfrm>
              <a:off x="5795" y="2823"/>
              <a:ext cx="16" cy="8"/>
            </a:xfrm>
            <a:custGeom>
              <a:avLst/>
              <a:gdLst>
                <a:gd name="T0" fmla="*/ 0 w 8"/>
                <a:gd name="T1" fmla="*/ 32768 h 4"/>
                <a:gd name="T2" fmla="*/ 0 w 8"/>
                <a:gd name="T3" fmla="*/ 8192 h 4"/>
                <a:gd name="T4" fmla="*/ 8192 w 8"/>
                <a:gd name="T5" fmla="*/ 8192 h 4"/>
                <a:gd name="T6" fmla="*/ 16384 w 8"/>
                <a:gd name="T7" fmla="*/ 8192 h 4"/>
                <a:gd name="T8" fmla="*/ 32768 w 8"/>
                <a:gd name="T9" fmla="*/ 0 h 4"/>
                <a:gd name="T10" fmla="*/ 40960 w 8"/>
                <a:gd name="T11" fmla="*/ 0 h 4"/>
                <a:gd name="T12" fmla="*/ 49152 w 8"/>
                <a:gd name="T13" fmla="*/ 0 h 4"/>
                <a:gd name="T14" fmla="*/ 57344 w 8"/>
                <a:gd name="T15" fmla="*/ 0 h 4"/>
                <a:gd name="T16" fmla="*/ 65536 w 8"/>
                <a:gd name="T17" fmla="*/ 0 h 4"/>
                <a:gd name="T18" fmla="*/ 65536 w 8"/>
                <a:gd name="T19" fmla="*/ 0 h 4"/>
                <a:gd name="T20" fmla="*/ 65536 w 8"/>
                <a:gd name="T21" fmla="*/ 8192 h 4"/>
                <a:gd name="T22" fmla="*/ 65536 w 8"/>
                <a:gd name="T23" fmla="*/ 16384 h 4"/>
                <a:gd name="T24" fmla="*/ 65536 w 8"/>
                <a:gd name="T25" fmla="*/ 24576 h 4"/>
                <a:gd name="T26" fmla="*/ 57344 w 8"/>
                <a:gd name="T27" fmla="*/ 24576 h 4"/>
                <a:gd name="T28" fmla="*/ 49152 w 8"/>
                <a:gd name="T29" fmla="*/ 24576 h 4"/>
                <a:gd name="T30" fmla="*/ 49152 w 8"/>
                <a:gd name="T31" fmla="*/ 24576 h 4"/>
                <a:gd name="T32" fmla="*/ 40960 w 8"/>
                <a:gd name="T33" fmla="*/ 24576 h 4"/>
                <a:gd name="T34" fmla="*/ 32768 w 8"/>
                <a:gd name="T35" fmla="*/ 24576 h 4"/>
                <a:gd name="T36" fmla="*/ 24576 w 8"/>
                <a:gd name="T37" fmla="*/ 24576 h 4"/>
                <a:gd name="T38" fmla="*/ 16384 w 8"/>
                <a:gd name="T39" fmla="*/ 24576 h 4"/>
                <a:gd name="T40" fmla="*/ 8192 w 8"/>
                <a:gd name="T41" fmla="*/ 32768 h 4"/>
                <a:gd name="T42" fmla="*/ 0 w 8"/>
                <a:gd name="T43" fmla="*/ 32768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51"/>
            <p:cNvSpPr>
              <a:spLocks/>
            </p:cNvSpPr>
            <p:nvPr/>
          </p:nvSpPr>
          <p:spPr bwMode="auto">
            <a:xfrm>
              <a:off x="5789" y="2805"/>
              <a:ext cx="18" cy="10"/>
            </a:xfrm>
            <a:custGeom>
              <a:avLst/>
              <a:gdLst>
                <a:gd name="T0" fmla="*/ 8192 w 9"/>
                <a:gd name="T1" fmla="*/ 40960 h 5"/>
                <a:gd name="T2" fmla="*/ 8192 w 9"/>
                <a:gd name="T3" fmla="*/ 32768 h 5"/>
                <a:gd name="T4" fmla="*/ 8192 w 9"/>
                <a:gd name="T5" fmla="*/ 32768 h 5"/>
                <a:gd name="T6" fmla="*/ 0 w 9"/>
                <a:gd name="T7" fmla="*/ 24576 h 5"/>
                <a:gd name="T8" fmla="*/ 0 w 9"/>
                <a:gd name="T9" fmla="*/ 24576 h 5"/>
                <a:gd name="T10" fmla="*/ 0 w 9"/>
                <a:gd name="T11" fmla="*/ 16384 h 5"/>
                <a:gd name="T12" fmla="*/ 8192 w 9"/>
                <a:gd name="T13" fmla="*/ 16384 h 5"/>
                <a:gd name="T14" fmla="*/ 8192 w 9"/>
                <a:gd name="T15" fmla="*/ 8192 h 5"/>
                <a:gd name="T16" fmla="*/ 16384 w 9"/>
                <a:gd name="T17" fmla="*/ 8192 h 5"/>
                <a:gd name="T18" fmla="*/ 16384 w 9"/>
                <a:gd name="T19" fmla="*/ 8192 h 5"/>
                <a:gd name="T20" fmla="*/ 24576 w 9"/>
                <a:gd name="T21" fmla="*/ 0 h 5"/>
                <a:gd name="T22" fmla="*/ 32768 w 9"/>
                <a:gd name="T23" fmla="*/ 0 h 5"/>
                <a:gd name="T24" fmla="*/ 40960 w 9"/>
                <a:gd name="T25" fmla="*/ 0 h 5"/>
                <a:gd name="T26" fmla="*/ 40960 w 9"/>
                <a:gd name="T27" fmla="*/ 0 h 5"/>
                <a:gd name="T28" fmla="*/ 49152 w 9"/>
                <a:gd name="T29" fmla="*/ 0 h 5"/>
                <a:gd name="T30" fmla="*/ 57344 w 9"/>
                <a:gd name="T31" fmla="*/ 0 h 5"/>
                <a:gd name="T32" fmla="*/ 65536 w 9"/>
                <a:gd name="T33" fmla="*/ 0 h 5"/>
                <a:gd name="T34" fmla="*/ 73728 w 9"/>
                <a:gd name="T35" fmla="*/ 8192 h 5"/>
                <a:gd name="T36" fmla="*/ 65536 w 9"/>
                <a:gd name="T37" fmla="*/ 8192 h 5"/>
                <a:gd name="T38" fmla="*/ 65536 w 9"/>
                <a:gd name="T39" fmla="*/ 16384 h 5"/>
                <a:gd name="T40" fmla="*/ 65536 w 9"/>
                <a:gd name="T41" fmla="*/ 16384 h 5"/>
                <a:gd name="T42" fmla="*/ 57344 w 9"/>
                <a:gd name="T43" fmla="*/ 16384 h 5"/>
                <a:gd name="T44" fmla="*/ 57344 w 9"/>
                <a:gd name="T45" fmla="*/ 24576 h 5"/>
                <a:gd name="T46" fmla="*/ 57344 w 9"/>
                <a:gd name="T47" fmla="*/ 24576 h 5"/>
                <a:gd name="T48" fmla="*/ 40960 w 9"/>
                <a:gd name="T49" fmla="*/ 32768 h 5"/>
                <a:gd name="T50" fmla="*/ 32768 w 9"/>
                <a:gd name="T51" fmla="*/ 32768 h 5"/>
                <a:gd name="T52" fmla="*/ 24576 w 9"/>
                <a:gd name="T53" fmla="*/ 32768 h 5"/>
                <a:gd name="T54" fmla="*/ 16384 w 9"/>
                <a:gd name="T55" fmla="*/ 32768 h 5"/>
                <a:gd name="T56" fmla="*/ 8192 w 9"/>
                <a:gd name="T57" fmla="*/ 40960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752"/>
            <p:cNvSpPr>
              <a:spLocks/>
            </p:cNvSpPr>
            <p:nvPr/>
          </p:nvSpPr>
          <p:spPr bwMode="auto">
            <a:xfrm>
              <a:off x="5825" y="2720"/>
              <a:ext cx="93" cy="93"/>
            </a:xfrm>
            <a:custGeom>
              <a:avLst/>
              <a:gdLst>
                <a:gd name="T0" fmla="*/ 143568 w 47"/>
                <a:gd name="T1" fmla="*/ 327295 h 47"/>
                <a:gd name="T2" fmla="*/ 151058 w 47"/>
                <a:gd name="T3" fmla="*/ 313064 h 47"/>
                <a:gd name="T4" fmla="*/ 191594 w 47"/>
                <a:gd name="T5" fmla="*/ 284081 h 47"/>
                <a:gd name="T6" fmla="*/ 219989 w 47"/>
                <a:gd name="T7" fmla="*/ 269850 h 47"/>
                <a:gd name="T8" fmla="*/ 227399 w 47"/>
                <a:gd name="T9" fmla="*/ 254733 h 47"/>
                <a:gd name="T10" fmla="*/ 219989 w 47"/>
                <a:gd name="T11" fmla="*/ 234807 h 47"/>
                <a:gd name="T12" fmla="*/ 213425 w 47"/>
                <a:gd name="T13" fmla="*/ 227399 h 47"/>
                <a:gd name="T14" fmla="*/ 169256 w 47"/>
                <a:gd name="T15" fmla="*/ 241812 h 47"/>
                <a:gd name="T16" fmla="*/ 151058 w 47"/>
                <a:gd name="T17" fmla="*/ 254733 h 47"/>
                <a:gd name="T18" fmla="*/ 184217 w 47"/>
                <a:gd name="T19" fmla="*/ 227399 h 47"/>
                <a:gd name="T20" fmla="*/ 198567 w 47"/>
                <a:gd name="T21" fmla="*/ 198567 h 47"/>
                <a:gd name="T22" fmla="*/ 176696 w 47"/>
                <a:gd name="T23" fmla="*/ 191594 h 47"/>
                <a:gd name="T24" fmla="*/ 143568 w 47"/>
                <a:gd name="T25" fmla="*/ 206048 h 47"/>
                <a:gd name="T26" fmla="*/ 128736 w 47"/>
                <a:gd name="T27" fmla="*/ 169256 h 47"/>
                <a:gd name="T28" fmla="*/ 114922 w 47"/>
                <a:gd name="T29" fmla="*/ 219989 h 47"/>
                <a:gd name="T30" fmla="*/ 93099 w 47"/>
                <a:gd name="T31" fmla="*/ 254733 h 47"/>
                <a:gd name="T32" fmla="*/ 58079 w 47"/>
                <a:gd name="T33" fmla="*/ 262234 h 47"/>
                <a:gd name="T34" fmla="*/ 43229 w 47"/>
                <a:gd name="T35" fmla="*/ 254733 h 47"/>
                <a:gd name="T36" fmla="*/ 58079 w 47"/>
                <a:gd name="T37" fmla="*/ 241812 h 47"/>
                <a:gd name="T38" fmla="*/ 79958 w 47"/>
                <a:gd name="T39" fmla="*/ 234807 h 47"/>
                <a:gd name="T40" fmla="*/ 85538 w 47"/>
                <a:gd name="T41" fmla="*/ 206048 h 47"/>
                <a:gd name="T42" fmla="*/ 79958 w 47"/>
                <a:gd name="T43" fmla="*/ 151058 h 47"/>
                <a:gd name="T44" fmla="*/ 58079 w 47"/>
                <a:gd name="T45" fmla="*/ 107860 h 47"/>
                <a:gd name="T46" fmla="*/ 36668 w 47"/>
                <a:gd name="T47" fmla="*/ 107860 h 47"/>
                <a:gd name="T48" fmla="*/ 14834 w 47"/>
                <a:gd name="T49" fmla="*/ 136376 h 47"/>
                <a:gd name="T50" fmla="*/ 7497 w 47"/>
                <a:gd name="T51" fmla="*/ 128736 h 47"/>
                <a:gd name="T52" fmla="*/ 21847 w 47"/>
                <a:gd name="T53" fmla="*/ 79958 h 47"/>
                <a:gd name="T54" fmla="*/ 43229 w 47"/>
                <a:gd name="T55" fmla="*/ 50715 h 47"/>
                <a:gd name="T56" fmla="*/ 65060 w 47"/>
                <a:gd name="T57" fmla="*/ 43229 h 47"/>
                <a:gd name="T58" fmla="*/ 85538 w 47"/>
                <a:gd name="T59" fmla="*/ 65060 h 47"/>
                <a:gd name="T60" fmla="*/ 114922 w 47"/>
                <a:gd name="T61" fmla="*/ 114922 h 47"/>
                <a:gd name="T62" fmla="*/ 122206 w 47"/>
                <a:gd name="T63" fmla="*/ 93099 h 47"/>
                <a:gd name="T64" fmla="*/ 128736 w 47"/>
                <a:gd name="T65" fmla="*/ 85538 h 47"/>
                <a:gd name="T66" fmla="*/ 136376 w 47"/>
                <a:gd name="T67" fmla="*/ 114922 h 47"/>
                <a:gd name="T68" fmla="*/ 143568 w 47"/>
                <a:gd name="T69" fmla="*/ 100351 h 47"/>
                <a:gd name="T70" fmla="*/ 122206 w 47"/>
                <a:gd name="T71" fmla="*/ 72556 h 47"/>
                <a:gd name="T72" fmla="*/ 114922 w 47"/>
                <a:gd name="T73" fmla="*/ 50715 h 47"/>
                <a:gd name="T74" fmla="*/ 136376 w 47"/>
                <a:gd name="T75" fmla="*/ 58079 h 47"/>
                <a:gd name="T76" fmla="*/ 151058 w 47"/>
                <a:gd name="T77" fmla="*/ 85538 h 47"/>
                <a:gd name="T78" fmla="*/ 151058 w 47"/>
                <a:gd name="T79" fmla="*/ 79958 h 47"/>
                <a:gd name="T80" fmla="*/ 143568 w 47"/>
                <a:gd name="T81" fmla="*/ 58079 h 47"/>
                <a:gd name="T82" fmla="*/ 128736 w 47"/>
                <a:gd name="T83" fmla="*/ 43229 h 47"/>
                <a:gd name="T84" fmla="*/ 114922 w 47"/>
                <a:gd name="T85" fmla="*/ 29352 h 47"/>
                <a:gd name="T86" fmla="*/ 128736 w 47"/>
                <a:gd name="T87" fmla="*/ 0 h 47"/>
                <a:gd name="T88" fmla="*/ 151058 w 47"/>
                <a:gd name="T89" fmla="*/ 14834 h 47"/>
                <a:gd name="T90" fmla="*/ 169256 w 47"/>
                <a:gd name="T91" fmla="*/ 58079 h 47"/>
                <a:gd name="T92" fmla="*/ 176696 w 47"/>
                <a:gd name="T93" fmla="*/ 100351 h 47"/>
                <a:gd name="T94" fmla="*/ 191594 w 47"/>
                <a:gd name="T95" fmla="*/ 122206 h 47"/>
                <a:gd name="T96" fmla="*/ 241812 w 47"/>
                <a:gd name="T97" fmla="*/ 165407 h 47"/>
                <a:gd name="T98" fmla="*/ 313064 w 47"/>
                <a:gd name="T99" fmla="*/ 227399 h 47"/>
                <a:gd name="T100" fmla="*/ 327295 w 47"/>
                <a:gd name="T101" fmla="*/ 254733 h 47"/>
                <a:gd name="T102" fmla="*/ 334911 w 47"/>
                <a:gd name="T103" fmla="*/ 277069 h 47"/>
                <a:gd name="T104" fmla="*/ 254733 w 47"/>
                <a:gd name="T105" fmla="*/ 291713 h 47"/>
                <a:gd name="T106" fmla="*/ 219989 w 47"/>
                <a:gd name="T107" fmla="*/ 305463 h 47"/>
                <a:gd name="T108" fmla="*/ 176696 w 47"/>
                <a:gd name="T109" fmla="*/ 327295 h 47"/>
                <a:gd name="T110" fmla="*/ 151058 w 47"/>
                <a:gd name="T111" fmla="*/ 334911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753"/>
            <p:cNvSpPr>
              <a:spLocks/>
            </p:cNvSpPr>
            <p:nvPr/>
          </p:nvSpPr>
          <p:spPr bwMode="auto">
            <a:xfrm>
              <a:off x="5866" y="2716"/>
              <a:ext cx="72" cy="89"/>
            </a:xfrm>
            <a:custGeom>
              <a:avLst/>
              <a:gdLst>
                <a:gd name="T0" fmla="*/ 286720 w 36"/>
                <a:gd name="T1" fmla="*/ 311091 h 45"/>
                <a:gd name="T2" fmla="*/ 270336 w 36"/>
                <a:gd name="T3" fmla="*/ 304095 h 45"/>
                <a:gd name="T4" fmla="*/ 262144 w 36"/>
                <a:gd name="T5" fmla="*/ 296862 h 45"/>
                <a:gd name="T6" fmla="*/ 245760 w 36"/>
                <a:gd name="T7" fmla="*/ 296862 h 45"/>
                <a:gd name="T8" fmla="*/ 229376 w 36"/>
                <a:gd name="T9" fmla="*/ 275564 h 45"/>
                <a:gd name="T10" fmla="*/ 204800 w 36"/>
                <a:gd name="T11" fmla="*/ 240662 h 45"/>
                <a:gd name="T12" fmla="*/ 172032 w 36"/>
                <a:gd name="T13" fmla="*/ 211626 h 45"/>
                <a:gd name="T14" fmla="*/ 131072 w 36"/>
                <a:gd name="T15" fmla="*/ 161116 h 45"/>
                <a:gd name="T16" fmla="*/ 114688 w 36"/>
                <a:gd name="T17" fmla="*/ 157293 h 45"/>
                <a:gd name="T18" fmla="*/ 98304 w 36"/>
                <a:gd name="T19" fmla="*/ 150099 h 45"/>
                <a:gd name="T20" fmla="*/ 90112 w 36"/>
                <a:gd name="T21" fmla="*/ 142981 h 45"/>
                <a:gd name="T22" fmla="*/ 73728 w 36"/>
                <a:gd name="T23" fmla="*/ 128312 h 45"/>
                <a:gd name="T24" fmla="*/ 65536 w 36"/>
                <a:gd name="T25" fmla="*/ 114482 h 45"/>
                <a:gd name="T26" fmla="*/ 57344 w 36"/>
                <a:gd name="T27" fmla="*/ 100024 h 45"/>
                <a:gd name="T28" fmla="*/ 49152 w 36"/>
                <a:gd name="T29" fmla="*/ 72294 h 45"/>
                <a:gd name="T30" fmla="*/ 40960 w 36"/>
                <a:gd name="T31" fmla="*/ 57884 h 45"/>
                <a:gd name="T32" fmla="*/ 32768 w 36"/>
                <a:gd name="T33" fmla="*/ 36553 h 45"/>
                <a:gd name="T34" fmla="*/ 24576 w 36"/>
                <a:gd name="T35" fmla="*/ 29267 h 45"/>
                <a:gd name="T36" fmla="*/ 8192 w 36"/>
                <a:gd name="T37" fmla="*/ 14798 h 45"/>
                <a:gd name="T38" fmla="*/ 0 w 36"/>
                <a:gd name="T39" fmla="*/ 0 h 45"/>
                <a:gd name="T40" fmla="*/ 0 w 36"/>
                <a:gd name="T41" fmla="*/ 0 h 45"/>
                <a:gd name="T42" fmla="*/ 16384 w 36"/>
                <a:gd name="T43" fmla="*/ 0 h 45"/>
                <a:gd name="T44" fmla="*/ 24576 w 36"/>
                <a:gd name="T45" fmla="*/ 0 h 45"/>
                <a:gd name="T46" fmla="*/ 40960 w 36"/>
                <a:gd name="T47" fmla="*/ 0 h 45"/>
                <a:gd name="T48" fmla="*/ 49152 w 36"/>
                <a:gd name="T49" fmla="*/ 7482 h 45"/>
                <a:gd name="T50" fmla="*/ 65536 w 36"/>
                <a:gd name="T51" fmla="*/ 21783 h 45"/>
                <a:gd name="T52" fmla="*/ 73728 w 36"/>
                <a:gd name="T53" fmla="*/ 36553 h 45"/>
                <a:gd name="T54" fmla="*/ 73728 w 36"/>
                <a:gd name="T55" fmla="*/ 57884 h 45"/>
                <a:gd name="T56" fmla="*/ 73728 w 36"/>
                <a:gd name="T57" fmla="*/ 72294 h 45"/>
                <a:gd name="T58" fmla="*/ 81920 w 36"/>
                <a:gd name="T59" fmla="*/ 92720 h 45"/>
                <a:gd name="T60" fmla="*/ 98304 w 36"/>
                <a:gd name="T61" fmla="*/ 107002 h 45"/>
                <a:gd name="T62" fmla="*/ 122880 w 36"/>
                <a:gd name="T63" fmla="*/ 121683 h 45"/>
                <a:gd name="T64" fmla="*/ 155648 w 36"/>
                <a:gd name="T65" fmla="*/ 150099 h 45"/>
                <a:gd name="T66" fmla="*/ 188416 w 36"/>
                <a:gd name="T67" fmla="*/ 176030 h 45"/>
                <a:gd name="T68" fmla="*/ 229376 w 36"/>
                <a:gd name="T69" fmla="*/ 204198 h 45"/>
                <a:gd name="T70" fmla="*/ 262144 w 36"/>
                <a:gd name="T71" fmla="*/ 240662 h 45"/>
                <a:gd name="T72" fmla="*/ 278528 w 36"/>
                <a:gd name="T73" fmla="*/ 260997 h 45"/>
                <a:gd name="T74" fmla="*/ 286720 w 36"/>
                <a:gd name="T75" fmla="*/ 282785 h 45"/>
                <a:gd name="T76" fmla="*/ 294912 w 36"/>
                <a:gd name="T77" fmla="*/ 296862 h 45"/>
                <a:gd name="T78" fmla="*/ 294912 w 36"/>
                <a:gd name="T79" fmla="*/ 311091 h 45"/>
                <a:gd name="T80" fmla="*/ 294912 w 36"/>
                <a:gd name="T81" fmla="*/ 318652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54"/>
            <p:cNvSpPr>
              <a:spLocks/>
            </p:cNvSpPr>
            <p:nvPr/>
          </p:nvSpPr>
          <p:spPr bwMode="auto">
            <a:xfrm>
              <a:off x="5726" y="2766"/>
              <a:ext cx="53" cy="37"/>
            </a:xfrm>
            <a:custGeom>
              <a:avLst/>
              <a:gdLst>
                <a:gd name="T0" fmla="*/ 88163 w 27"/>
                <a:gd name="T1" fmla="*/ 109997 h 19"/>
                <a:gd name="T2" fmla="*/ 71401 w 27"/>
                <a:gd name="T3" fmla="*/ 103456 h 19"/>
                <a:gd name="T4" fmla="*/ 51991 w 27"/>
                <a:gd name="T5" fmla="*/ 91826 h 19"/>
                <a:gd name="T6" fmla="*/ 39870 w 27"/>
                <a:gd name="T7" fmla="*/ 80820 h 19"/>
                <a:gd name="T8" fmla="*/ 26486 w 27"/>
                <a:gd name="T9" fmla="*/ 62875 h 19"/>
                <a:gd name="T10" fmla="*/ 20311 w 27"/>
                <a:gd name="T11" fmla="*/ 47154 h 19"/>
                <a:gd name="T12" fmla="*/ 6874 w 27"/>
                <a:gd name="T13" fmla="*/ 29006 h 19"/>
                <a:gd name="T14" fmla="*/ 6874 w 27"/>
                <a:gd name="T15" fmla="*/ 12434 h 19"/>
                <a:gd name="T16" fmla="*/ 13493 w 27"/>
                <a:gd name="T17" fmla="*/ 6385 h 19"/>
                <a:gd name="T18" fmla="*/ 26486 w 27"/>
                <a:gd name="T19" fmla="*/ 6385 h 19"/>
                <a:gd name="T20" fmla="*/ 33227 w 27"/>
                <a:gd name="T21" fmla="*/ 6385 h 19"/>
                <a:gd name="T22" fmla="*/ 39870 w 27"/>
                <a:gd name="T23" fmla="*/ 6385 h 19"/>
                <a:gd name="T24" fmla="*/ 51991 w 27"/>
                <a:gd name="T25" fmla="*/ 12434 h 19"/>
                <a:gd name="T26" fmla="*/ 58408 w 27"/>
                <a:gd name="T27" fmla="*/ 12434 h 19"/>
                <a:gd name="T28" fmla="*/ 71401 w 27"/>
                <a:gd name="T29" fmla="*/ 18153 h 19"/>
                <a:gd name="T30" fmla="*/ 78263 w 27"/>
                <a:gd name="T31" fmla="*/ 35351 h 19"/>
                <a:gd name="T32" fmla="*/ 84894 w 27"/>
                <a:gd name="T33" fmla="*/ 47154 h 19"/>
                <a:gd name="T34" fmla="*/ 88163 w 27"/>
                <a:gd name="T35" fmla="*/ 56485 h 19"/>
                <a:gd name="T36" fmla="*/ 102056 w 27"/>
                <a:gd name="T37" fmla="*/ 62875 h 19"/>
                <a:gd name="T38" fmla="*/ 114653 w 27"/>
                <a:gd name="T39" fmla="*/ 68841 h 19"/>
                <a:gd name="T40" fmla="*/ 133419 w 27"/>
                <a:gd name="T41" fmla="*/ 62875 h 19"/>
                <a:gd name="T42" fmla="*/ 140158 w 27"/>
                <a:gd name="T43" fmla="*/ 62875 h 19"/>
                <a:gd name="T44" fmla="*/ 147032 w 27"/>
                <a:gd name="T45" fmla="*/ 56485 h 19"/>
                <a:gd name="T46" fmla="*/ 159565 w 27"/>
                <a:gd name="T47" fmla="*/ 53126 h 19"/>
                <a:gd name="T48" fmla="*/ 166644 w 27"/>
                <a:gd name="T49" fmla="*/ 53126 h 19"/>
                <a:gd name="T50" fmla="*/ 173061 w 27"/>
                <a:gd name="T51" fmla="*/ 56485 h 19"/>
                <a:gd name="T52" fmla="*/ 173061 w 27"/>
                <a:gd name="T53" fmla="*/ 62875 h 19"/>
                <a:gd name="T54" fmla="*/ 173061 w 27"/>
                <a:gd name="T55" fmla="*/ 68841 h 19"/>
                <a:gd name="T56" fmla="*/ 173061 w 27"/>
                <a:gd name="T57" fmla="*/ 74438 h 19"/>
                <a:gd name="T58" fmla="*/ 166644 w 27"/>
                <a:gd name="T59" fmla="*/ 80820 h 19"/>
                <a:gd name="T60" fmla="*/ 153627 w 27"/>
                <a:gd name="T61" fmla="*/ 91826 h 19"/>
                <a:gd name="T62" fmla="*/ 140158 w 27"/>
                <a:gd name="T63" fmla="*/ 103456 h 19"/>
                <a:gd name="T64" fmla="*/ 121731 w 27"/>
                <a:gd name="T65" fmla="*/ 109997 h 19"/>
                <a:gd name="T66" fmla="*/ 108715 w 27"/>
                <a:gd name="T67" fmla="*/ 10999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755"/>
            <p:cNvSpPr>
              <a:spLocks/>
            </p:cNvSpPr>
            <p:nvPr/>
          </p:nvSpPr>
          <p:spPr bwMode="auto">
            <a:xfrm>
              <a:off x="5770" y="2766"/>
              <a:ext cx="35" cy="37"/>
            </a:xfrm>
            <a:custGeom>
              <a:avLst/>
              <a:gdLst>
                <a:gd name="T0" fmla="*/ 28607 w 18"/>
                <a:gd name="T1" fmla="*/ 109997 h 19"/>
                <a:gd name="T2" fmla="*/ 23812 w 18"/>
                <a:gd name="T3" fmla="*/ 109997 h 19"/>
                <a:gd name="T4" fmla="*/ 23812 w 18"/>
                <a:gd name="T5" fmla="*/ 103456 h 19"/>
                <a:gd name="T6" fmla="*/ 23812 w 18"/>
                <a:gd name="T7" fmla="*/ 97851 h 19"/>
                <a:gd name="T8" fmla="*/ 28607 w 18"/>
                <a:gd name="T9" fmla="*/ 97851 h 19"/>
                <a:gd name="T10" fmla="*/ 34584 w 18"/>
                <a:gd name="T11" fmla="*/ 91826 h 19"/>
                <a:gd name="T12" fmla="*/ 34584 w 18"/>
                <a:gd name="T13" fmla="*/ 85406 h 19"/>
                <a:gd name="T14" fmla="*/ 40052 w 18"/>
                <a:gd name="T15" fmla="*/ 80820 h 19"/>
                <a:gd name="T16" fmla="*/ 40052 w 18"/>
                <a:gd name="T17" fmla="*/ 68841 h 19"/>
                <a:gd name="T18" fmla="*/ 34584 w 18"/>
                <a:gd name="T19" fmla="*/ 56485 h 19"/>
                <a:gd name="T20" fmla="*/ 28607 w 18"/>
                <a:gd name="T21" fmla="*/ 47154 h 19"/>
                <a:gd name="T22" fmla="*/ 23812 w 18"/>
                <a:gd name="T23" fmla="*/ 41502 h 19"/>
                <a:gd name="T24" fmla="*/ 23812 w 18"/>
                <a:gd name="T25" fmla="*/ 35351 h 19"/>
                <a:gd name="T26" fmla="*/ 17786 w 18"/>
                <a:gd name="T27" fmla="*/ 35351 h 19"/>
                <a:gd name="T28" fmla="*/ 12246 w 18"/>
                <a:gd name="T29" fmla="*/ 35351 h 19"/>
                <a:gd name="T30" fmla="*/ 6298 w 18"/>
                <a:gd name="T31" fmla="*/ 41502 h 19"/>
                <a:gd name="T32" fmla="*/ 0 w 18"/>
                <a:gd name="T33" fmla="*/ 35351 h 19"/>
                <a:gd name="T34" fmla="*/ 0 w 18"/>
                <a:gd name="T35" fmla="*/ 24214 h 19"/>
                <a:gd name="T36" fmla="*/ 6298 w 18"/>
                <a:gd name="T37" fmla="*/ 18153 h 19"/>
                <a:gd name="T38" fmla="*/ 6298 w 18"/>
                <a:gd name="T39" fmla="*/ 18153 h 19"/>
                <a:gd name="T40" fmla="*/ 12246 w 18"/>
                <a:gd name="T41" fmla="*/ 18153 h 19"/>
                <a:gd name="T42" fmla="*/ 17786 w 18"/>
                <a:gd name="T43" fmla="*/ 12434 h 19"/>
                <a:gd name="T44" fmla="*/ 23812 w 18"/>
                <a:gd name="T45" fmla="*/ 6385 h 19"/>
                <a:gd name="T46" fmla="*/ 34584 w 18"/>
                <a:gd name="T47" fmla="*/ 0 h 19"/>
                <a:gd name="T48" fmla="*/ 46301 w 18"/>
                <a:gd name="T49" fmla="*/ 0 h 19"/>
                <a:gd name="T50" fmla="*/ 52535 w 18"/>
                <a:gd name="T51" fmla="*/ 12434 h 19"/>
                <a:gd name="T52" fmla="*/ 55625 w 18"/>
                <a:gd name="T53" fmla="*/ 41502 h 19"/>
                <a:gd name="T54" fmla="*/ 67247 w 18"/>
                <a:gd name="T55" fmla="*/ 62875 h 19"/>
                <a:gd name="T56" fmla="*/ 73545 w 18"/>
                <a:gd name="T57" fmla="*/ 74438 h 19"/>
                <a:gd name="T58" fmla="*/ 90030 w 18"/>
                <a:gd name="T59" fmla="*/ 91826 h 19"/>
                <a:gd name="T60" fmla="*/ 102151 w 18"/>
                <a:gd name="T61" fmla="*/ 103456 h 19"/>
                <a:gd name="T62" fmla="*/ 95807 w 18"/>
                <a:gd name="T63" fmla="*/ 103456 h 19"/>
                <a:gd name="T64" fmla="*/ 90030 w 18"/>
                <a:gd name="T65" fmla="*/ 103456 h 19"/>
                <a:gd name="T66" fmla="*/ 77875 w 18"/>
                <a:gd name="T67" fmla="*/ 103456 h 19"/>
                <a:gd name="T68" fmla="*/ 67247 w 18"/>
                <a:gd name="T69" fmla="*/ 109997 h 19"/>
                <a:gd name="T70" fmla="*/ 67247 w 18"/>
                <a:gd name="T71" fmla="*/ 97851 h 19"/>
                <a:gd name="T72" fmla="*/ 73545 w 18"/>
                <a:gd name="T73" fmla="*/ 85406 h 19"/>
                <a:gd name="T74" fmla="*/ 73545 w 18"/>
                <a:gd name="T75" fmla="*/ 80820 h 19"/>
                <a:gd name="T76" fmla="*/ 67247 w 18"/>
                <a:gd name="T77" fmla="*/ 80820 h 19"/>
                <a:gd name="T78" fmla="*/ 61870 w 18"/>
                <a:gd name="T79" fmla="*/ 80820 h 19"/>
                <a:gd name="T80" fmla="*/ 55625 w 18"/>
                <a:gd name="T81" fmla="*/ 91826 h 19"/>
                <a:gd name="T82" fmla="*/ 55625 w 18"/>
                <a:gd name="T83" fmla="*/ 103456 h 19"/>
                <a:gd name="T84" fmla="*/ 52535 w 18"/>
                <a:gd name="T85" fmla="*/ 109997 h 19"/>
                <a:gd name="T86" fmla="*/ 46301 w 18"/>
                <a:gd name="T87" fmla="*/ 109997 h 19"/>
                <a:gd name="T88" fmla="*/ 34584 w 18"/>
                <a:gd name="T89" fmla="*/ 109997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756"/>
            <p:cNvSpPr>
              <a:spLocks/>
            </p:cNvSpPr>
            <p:nvPr/>
          </p:nvSpPr>
          <p:spPr bwMode="auto">
            <a:xfrm>
              <a:off x="5861" y="2788"/>
              <a:ext cx="23" cy="15"/>
            </a:xfrm>
            <a:custGeom>
              <a:avLst/>
              <a:gdLst>
                <a:gd name="T0" fmla="*/ 10162 w 12"/>
                <a:gd name="T1" fmla="*/ 27759 h 8"/>
                <a:gd name="T2" fmla="*/ 10162 w 12"/>
                <a:gd name="T3" fmla="*/ 23942 h 8"/>
                <a:gd name="T4" fmla="*/ 10162 w 12"/>
                <a:gd name="T5" fmla="*/ 23942 h 8"/>
                <a:gd name="T6" fmla="*/ 5302 w 12"/>
                <a:gd name="T7" fmla="*/ 20949 h 8"/>
                <a:gd name="T8" fmla="*/ 5302 w 12"/>
                <a:gd name="T9" fmla="*/ 20949 h 8"/>
                <a:gd name="T10" fmla="*/ 0 w 12"/>
                <a:gd name="T11" fmla="*/ 20949 h 8"/>
                <a:gd name="T12" fmla="*/ 0 w 12"/>
                <a:gd name="T13" fmla="*/ 20949 h 8"/>
                <a:gd name="T14" fmla="*/ 0 w 12"/>
                <a:gd name="T15" fmla="*/ 20949 h 8"/>
                <a:gd name="T16" fmla="*/ 0 w 12"/>
                <a:gd name="T17" fmla="*/ 20949 h 8"/>
                <a:gd name="T18" fmla="*/ 5302 w 12"/>
                <a:gd name="T19" fmla="*/ 17132 h 8"/>
                <a:gd name="T20" fmla="*/ 10162 w 12"/>
                <a:gd name="T21" fmla="*/ 17132 h 8"/>
                <a:gd name="T22" fmla="*/ 10162 w 12"/>
                <a:gd name="T23" fmla="*/ 14805 h 8"/>
                <a:gd name="T24" fmla="*/ 19477 w 12"/>
                <a:gd name="T25" fmla="*/ 11173 h 8"/>
                <a:gd name="T26" fmla="*/ 29356 w 12"/>
                <a:gd name="T27" fmla="*/ 7896 h 8"/>
                <a:gd name="T28" fmla="*/ 32024 w 12"/>
                <a:gd name="T29" fmla="*/ 4211 h 8"/>
                <a:gd name="T30" fmla="*/ 37331 w 12"/>
                <a:gd name="T31" fmla="*/ 4211 h 8"/>
                <a:gd name="T32" fmla="*/ 42295 w 12"/>
                <a:gd name="T33" fmla="*/ 4211 h 8"/>
                <a:gd name="T34" fmla="*/ 46086 w 12"/>
                <a:gd name="T35" fmla="*/ 0 h 8"/>
                <a:gd name="T36" fmla="*/ 46086 w 12"/>
                <a:gd name="T37" fmla="*/ 0 h 8"/>
                <a:gd name="T38" fmla="*/ 51702 w 12"/>
                <a:gd name="T39" fmla="*/ 0 h 8"/>
                <a:gd name="T40" fmla="*/ 51702 w 12"/>
                <a:gd name="T41" fmla="*/ 0 h 8"/>
                <a:gd name="T42" fmla="*/ 56266 w 12"/>
                <a:gd name="T43" fmla="*/ 4211 h 8"/>
                <a:gd name="T44" fmla="*/ 56266 w 12"/>
                <a:gd name="T45" fmla="*/ 4211 h 8"/>
                <a:gd name="T46" fmla="*/ 56266 w 12"/>
                <a:gd name="T47" fmla="*/ 4211 h 8"/>
                <a:gd name="T48" fmla="*/ 56266 w 12"/>
                <a:gd name="T49" fmla="*/ 7896 h 8"/>
                <a:gd name="T50" fmla="*/ 56266 w 12"/>
                <a:gd name="T51" fmla="*/ 11173 h 8"/>
                <a:gd name="T52" fmla="*/ 56266 w 12"/>
                <a:gd name="T53" fmla="*/ 11173 h 8"/>
                <a:gd name="T54" fmla="*/ 51702 w 12"/>
                <a:gd name="T55" fmla="*/ 11173 h 8"/>
                <a:gd name="T56" fmla="*/ 51702 w 12"/>
                <a:gd name="T57" fmla="*/ 11173 h 8"/>
                <a:gd name="T58" fmla="*/ 46086 w 12"/>
                <a:gd name="T59" fmla="*/ 11173 h 8"/>
                <a:gd name="T60" fmla="*/ 46086 w 12"/>
                <a:gd name="T61" fmla="*/ 11173 h 8"/>
                <a:gd name="T62" fmla="*/ 42295 w 12"/>
                <a:gd name="T63" fmla="*/ 14805 h 8"/>
                <a:gd name="T64" fmla="*/ 42295 w 12"/>
                <a:gd name="T65" fmla="*/ 14805 h 8"/>
                <a:gd name="T66" fmla="*/ 37331 w 12"/>
                <a:gd name="T67" fmla="*/ 14805 h 8"/>
                <a:gd name="T68" fmla="*/ 32024 w 12"/>
                <a:gd name="T69" fmla="*/ 17132 h 8"/>
                <a:gd name="T70" fmla="*/ 29356 w 12"/>
                <a:gd name="T71" fmla="*/ 17132 h 8"/>
                <a:gd name="T72" fmla="*/ 29356 w 12"/>
                <a:gd name="T73" fmla="*/ 20949 h 8"/>
                <a:gd name="T74" fmla="*/ 19477 w 12"/>
                <a:gd name="T75" fmla="*/ 20949 h 8"/>
                <a:gd name="T76" fmla="*/ 15316 w 12"/>
                <a:gd name="T77" fmla="*/ 23942 h 8"/>
                <a:gd name="T78" fmla="*/ 10162 w 12"/>
                <a:gd name="T79" fmla="*/ 27759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757"/>
            <p:cNvSpPr>
              <a:spLocks/>
            </p:cNvSpPr>
            <p:nvPr/>
          </p:nvSpPr>
          <p:spPr bwMode="auto">
            <a:xfrm>
              <a:off x="5778" y="2699"/>
              <a:ext cx="67" cy="99"/>
            </a:xfrm>
            <a:custGeom>
              <a:avLst/>
              <a:gdLst>
                <a:gd name="T0" fmla="*/ 116426 w 34"/>
                <a:gd name="T1" fmla="*/ 359368 h 50"/>
                <a:gd name="T2" fmla="*/ 102571 w 34"/>
                <a:gd name="T3" fmla="*/ 351699 h 50"/>
                <a:gd name="T4" fmla="*/ 88263 w 34"/>
                <a:gd name="T5" fmla="*/ 337238 h 50"/>
                <a:gd name="T6" fmla="*/ 74764 w 34"/>
                <a:gd name="T7" fmla="*/ 315780 h 50"/>
                <a:gd name="T8" fmla="*/ 60889 w 34"/>
                <a:gd name="T9" fmla="*/ 293634 h 50"/>
                <a:gd name="T10" fmla="*/ 48494 w 34"/>
                <a:gd name="T11" fmla="*/ 265783 h 50"/>
                <a:gd name="T12" fmla="*/ 34619 w 34"/>
                <a:gd name="T13" fmla="*/ 228728 h 50"/>
                <a:gd name="T14" fmla="*/ 21129 w 34"/>
                <a:gd name="T15" fmla="*/ 174074 h 50"/>
                <a:gd name="T16" fmla="*/ 14295 w 34"/>
                <a:gd name="T17" fmla="*/ 130393 h 50"/>
                <a:gd name="T18" fmla="*/ 7254 w 34"/>
                <a:gd name="T19" fmla="*/ 101045 h 50"/>
                <a:gd name="T20" fmla="*/ 0 w 34"/>
                <a:gd name="T21" fmla="*/ 73036 h 50"/>
                <a:gd name="T22" fmla="*/ 0 w 34"/>
                <a:gd name="T23" fmla="*/ 51033 h 50"/>
                <a:gd name="T24" fmla="*/ 0 w 34"/>
                <a:gd name="T25" fmla="*/ 36887 h 50"/>
                <a:gd name="T26" fmla="*/ 0 w 34"/>
                <a:gd name="T27" fmla="*/ 22425 h 50"/>
                <a:gd name="T28" fmla="*/ 0 w 34"/>
                <a:gd name="T29" fmla="*/ 14882 h 50"/>
                <a:gd name="T30" fmla="*/ 7254 w 34"/>
                <a:gd name="T31" fmla="*/ 7516 h 50"/>
                <a:gd name="T32" fmla="*/ 21129 w 34"/>
                <a:gd name="T33" fmla="*/ 0 h 50"/>
                <a:gd name="T34" fmla="*/ 28170 w 34"/>
                <a:gd name="T35" fmla="*/ 0 h 50"/>
                <a:gd name="T36" fmla="*/ 41637 w 34"/>
                <a:gd name="T37" fmla="*/ 0 h 50"/>
                <a:gd name="T38" fmla="*/ 55511 w 34"/>
                <a:gd name="T39" fmla="*/ 0 h 50"/>
                <a:gd name="T40" fmla="*/ 60889 w 34"/>
                <a:gd name="T41" fmla="*/ 65855 h 50"/>
                <a:gd name="T42" fmla="*/ 74764 w 34"/>
                <a:gd name="T43" fmla="*/ 137915 h 50"/>
                <a:gd name="T44" fmla="*/ 88263 w 34"/>
                <a:gd name="T45" fmla="*/ 207581 h 50"/>
                <a:gd name="T46" fmla="*/ 116426 w 34"/>
                <a:gd name="T47" fmla="*/ 273072 h 50"/>
                <a:gd name="T48" fmla="*/ 119987 w 34"/>
                <a:gd name="T49" fmla="*/ 278693 h 50"/>
                <a:gd name="T50" fmla="*/ 134434 w 34"/>
                <a:gd name="T51" fmla="*/ 286330 h 50"/>
                <a:gd name="T52" fmla="*/ 141236 w 34"/>
                <a:gd name="T53" fmla="*/ 286330 h 50"/>
                <a:gd name="T54" fmla="*/ 154638 w 34"/>
                <a:gd name="T55" fmla="*/ 286330 h 50"/>
                <a:gd name="T56" fmla="*/ 161685 w 34"/>
                <a:gd name="T57" fmla="*/ 278693 h 50"/>
                <a:gd name="T58" fmla="*/ 173926 w 34"/>
                <a:gd name="T59" fmla="*/ 265783 h 50"/>
                <a:gd name="T60" fmla="*/ 188313 w 34"/>
                <a:gd name="T61" fmla="*/ 251153 h 50"/>
                <a:gd name="T62" fmla="*/ 194871 w 34"/>
                <a:gd name="T63" fmla="*/ 236216 h 50"/>
                <a:gd name="T64" fmla="*/ 208277 w 34"/>
                <a:gd name="T65" fmla="*/ 228728 h 50"/>
                <a:gd name="T66" fmla="*/ 215561 w 34"/>
                <a:gd name="T67" fmla="*/ 222027 h 50"/>
                <a:gd name="T68" fmla="*/ 222574 w 34"/>
                <a:gd name="T69" fmla="*/ 222027 h 50"/>
                <a:gd name="T70" fmla="*/ 222574 w 34"/>
                <a:gd name="T71" fmla="*/ 228728 h 50"/>
                <a:gd name="T72" fmla="*/ 229428 w 34"/>
                <a:gd name="T73" fmla="*/ 251153 h 50"/>
                <a:gd name="T74" fmla="*/ 222574 w 34"/>
                <a:gd name="T75" fmla="*/ 273072 h 50"/>
                <a:gd name="T76" fmla="*/ 222574 w 34"/>
                <a:gd name="T77" fmla="*/ 293634 h 50"/>
                <a:gd name="T78" fmla="*/ 208277 w 34"/>
                <a:gd name="T79" fmla="*/ 308268 h 50"/>
                <a:gd name="T80" fmla="*/ 208277 w 34"/>
                <a:gd name="T81" fmla="*/ 301275 h 50"/>
                <a:gd name="T82" fmla="*/ 208277 w 34"/>
                <a:gd name="T83" fmla="*/ 301275 h 50"/>
                <a:gd name="T84" fmla="*/ 202125 w 34"/>
                <a:gd name="T85" fmla="*/ 301275 h 50"/>
                <a:gd name="T86" fmla="*/ 188313 w 34"/>
                <a:gd name="T87" fmla="*/ 322241 h 50"/>
                <a:gd name="T88" fmla="*/ 168450 w 34"/>
                <a:gd name="T89" fmla="*/ 344667 h 50"/>
                <a:gd name="T90" fmla="*/ 161685 w 34"/>
                <a:gd name="T91" fmla="*/ 351699 h 50"/>
                <a:gd name="T92" fmla="*/ 147329 w 34"/>
                <a:gd name="T93" fmla="*/ 359368 h 50"/>
                <a:gd name="T94" fmla="*/ 134434 w 34"/>
                <a:gd name="T95" fmla="*/ 359368 h 50"/>
                <a:gd name="T96" fmla="*/ 119987 w 34"/>
                <a:gd name="T97" fmla="*/ 359368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758"/>
            <p:cNvSpPr>
              <a:spLocks/>
            </p:cNvSpPr>
            <p:nvPr/>
          </p:nvSpPr>
          <p:spPr bwMode="auto">
            <a:xfrm>
              <a:off x="5857" y="2778"/>
              <a:ext cx="19" cy="18"/>
            </a:xfrm>
            <a:custGeom>
              <a:avLst/>
              <a:gdLst>
                <a:gd name="T0" fmla="*/ 4754 w 10"/>
                <a:gd name="T1" fmla="*/ 73728 h 9"/>
                <a:gd name="T2" fmla="*/ 0 w 10"/>
                <a:gd name="T3" fmla="*/ 65536 h 9"/>
                <a:gd name="T4" fmla="*/ 4754 w 10"/>
                <a:gd name="T5" fmla="*/ 57344 h 9"/>
                <a:gd name="T6" fmla="*/ 4754 w 10"/>
                <a:gd name="T7" fmla="*/ 49152 h 9"/>
                <a:gd name="T8" fmla="*/ 4754 w 10"/>
                <a:gd name="T9" fmla="*/ 49152 h 9"/>
                <a:gd name="T10" fmla="*/ 9033 w 10"/>
                <a:gd name="T11" fmla="*/ 40960 h 9"/>
                <a:gd name="T12" fmla="*/ 9033 w 10"/>
                <a:gd name="T13" fmla="*/ 32768 h 9"/>
                <a:gd name="T14" fmla="*/ 12903 w 10"/>
                <a:gd name="T15" fmla="*/ 24576 h 9"/>
                <a:gd name="T16" fmla="*/ 17163 w 10"/>
                <a:gd name="T17" fmla="*/ 16384 h 9"/>
                <a:gd name="T18" fmla="*/ 17163 w 10"/>
                <a:gd name="T19" fmla="*/ 16384 h 9"/>
                <a:gd name="T20" fmla="*/ 21865 w 10"/>
                <a:gd name="T21" fmla="*/ 8192 h 9"/>
                <a:gd name="T22" fmla="*/ 24516 w 10"/>
                <a:gd name="T23" fmla="*/ 0 h 9"/>
                <a:gd name="T24" fmla="*/ 28700 w 10"/>
                <a:gd name="T25" fmla="*/ 0 h 9"/>
                <a:gd name="T26" fmla="*/ 32610 w 10"/>
                <a:gd name="T27" fmla="*/ 0 h 9"/>
                <a:gd name="T28" fmla="*/ 37360 w 10"/>
                <a:gd name="T29" fmla="*/ 0 h 9"/>
                <a:gd name="T30" fmla="*/ 37360 w 10"/>
                <a:gd name="T31" fmla="*/ 0 h 9"/>
                <a:gd name="T32" fmla="*/ 41544 w 10"/>
                <a:gd name="T33" fmla="*/ 0 h 9"/>
                <a:gd name="T34" fmla="*/ 41544 w 10"/>
                <a:gd name="T35" fmla="*/ 0 h 9"/>
                <a:gd name="T36" fmla="*/ 37360 w 10"/>
                <a:gd name="T37" fmla="*/ 16384 h 9"/>
                <a:gd name="T38" fmla="*/ 32610 w 10"/>
                <a:gd name="T39" fmla="*/ 24576 h 9"/>
                <a:gd name="T40" fmla="*/ 21865 w 10"/>
                <a:gd name="T41" fmla="*/ 40960 h 9"/>
                <a:gd name="T42" fmla="*/ 12903 w 10"/>
                <a:gd name="T43" fmla="*/ 49152 h 9"/>
                <a:gd name="T44" fmla="*/ 9033 w 10"/>
                <a:gd name="T45" fmla="*/ 65536 h 9"/>
                <a:gd name="T46" fmla="*/ 4754 w 10"/>
                <a:gd name="T47" fmla="*/ 73728 h 9"/>
                <a:gd name="T48" fmla="*/ 4754 w 10"/>
                <a:gd name="T49" fmla="*/ 73728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759"/>
            <p:cNvSpPr>
              <a:spLocks/>
            </p:cNvSpPr>
            <p:nvPr/>
          </p:nvSpPr>
          <p:spPr bwMode="auto">
            <a:xfrm>
              <a:off x="5837" y="2774"/>
              <a:ext cx="6" cy="6"/>
            </a:xfrm>
            <a:custGeom>
              <a:avLst/>
              <a:gdLst>
                <a:gd name="T0" fmla="*/ 0 w 3"/>
                <a:gd name="T1" fmla="*/ 24576 h 3"/>
                <a:gd name="T2" fmla="*/ 0 w 3"/>
                <a:gd name="T3" fmla="*/ 24576 h 3"/>
                <a:gd name="T4" fmla="*/ 8192 w 3"/>
                <a:gd name="T5" fmla="*/ 16384 h 3"/>
                <a:gd name="T6" fmla="*/ 8192 w 3"/>
                <a:gd name="T7" fmla="*/ 8192 h 3"/>
                <a:gd name="T8" fmla="*/ 16384 w 3"/>
                <a:gd name="T9" fmla="*/ 8192 h 3"/>
                <a:gd name="T10" fmla="*/ 24576 w 3"/>
                <a:gd name="T11" fmla="*/ 0 h 3"/>
                <a:gd name="T12" fmla="*/ 24576 w 3"/>
                <a:gd name="T13" fmla="*/ 0 h 3"/>
                <a:gd name="T14" fmla="*/ 24576 w 3"/>
                <a:gd name="T15" fmla="*/ 8192 h 3"/>
                <a:gd name="T16" fmla="*/ 24576 w 3"/>
                <a:gd name="T17" fmla="*/ 8192 h 3"/>
                <a:gd name="T18" fmla="*/ 24576 w 3"/>
                <a:gd name="T19" fmla="*/ 8192 h 3"/>
                <a:gd name="T20" fmla="*/ 16384 w 3"/>
                <a:gd name="T21" fmla="*/ 8192 h 3"/>
                <a:gd name="T22" fmla="*/ 16384 w 3"/>
                <a:gd name="T23" fmla="*/ 16384 h 3"/>
                <a:gd name="T24" fmla="*/ 8192 w 3"/>
                <a:gd name="T25" fmla="*/ 24576 h 3"/>
                <a:gd name="T26" fmla="*/ 0 w 3"/>
                <a:gd name="T27" fmla="*/ 24576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760"/>
            <p:cNvSpPr>
              <a:spLocks/>
            </p:cNvSpPr>
            <p:nvPr/>
          </p:nvSpPr>
          <p:spPr bwMode="auto">
            <a:xfrm>
              <a:off x="5813" y="2762"/>
              <a:ext cx="8" cy="8"/>
            </a:xfrm>
            <a:custGeom>
              <a:avLst/>
              <a:gdLst>
                <a:gd name="T0" fmla="*/ 24576 w 4"/>
                <a:gd name="T1" fmla="*/ 32768 h 4"/>
                <a:gd name="T2" fmla="*/ 24576 w 4"/>
                <a:gd name="T3" fmla="*/ 32768 h 4"/>
                <a:gd name="T4" fmla="*/ 16384 w 4"/>
                <a:gd name="T5" fmla="*/ 32768 h 4"/>
                <a:gd name="T6" fmla="*/ 8192 w 4"/>
                <a:gd name="T7" fmla="*/ 32768 h 4"/>
                <a:gd name="T8" fmla="*/ 8192 w 4"/>
                <a:gd name="T9" fmla="*/ 24576 h 4"/>
                <a:gd name="T10" fmla="*/ 0 w 4"/>
                <a:gd name="T11" fmla="*/ 24576 h 4"/>
                <a:gd name="T12" fmla="*/ 0 w 4"/>
                <a:gd name="T13" fmla="*/ 16384 h 4"/>
                <a:gd name="T14" fmla="*/ 0 w 4"/>
                <a:gd name="T15" fmla="*/ 8192 h 4"/>
                <a:gd name="T16" fmla="*/ 0 w 4"/>
                <a:gd name="T17" fmla="*/ 0 h 4"/>
                <a:gd name="T18" fmla="*/ 8192 w 4"/>
                <a:gd name="T19" fmla="*/ 8192 h 4"/>
                <a:gd name="T20" fmla="*/ 16384 w 4"/>
                <a:gd name="T21" fmla="*/ 16384 h 4"/>
                <a:gd name="T22" fmla="*/ 16384 w 4"/>
                <a:gd name="T23" fmla="*/ 16384 h 4"/>
                <a:gd name="T24" fmla="*/ 24576 w 4"/>
                <a:gd name="T25" fmla="*/ 24576 h 4"/>
                <a:gd name="T26" fmla="*/ 24576 w 4"/>
                <a:gd name="T27" fmla="*/ 24576 h 4"/>
                <a:gd name="T28" fmla="*/ 32768 w 4"/>
                <a:gd name="T29" fmla="*/ 32768 h 4"/>
                <a:gd name="T30" fmla="*/ 24576 w 4"/>
                <a:gd name="T31" fmla="*/ 32768 h 4"/>
                <a:gd name="T32" fmla="*/ 24576 w 4"/>
                <a:gd name="T33" fmla="*/ 32768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761"/>
            <p:cNvSpPr>
              <a:spLocks/>
            </p:cNvSpPr>
            <p:nvPr/>
          </p:nvSpPr>
          <p:spPr bwMode="auto">
            <a:xfrm>
              <a:off x="5726" y="2705"/>
              <a:ext cx="57" cy="61"/>
            </a:xfrm>
            <a:custGeom>
              <a:avLst/>
              <a:gdLst>
                <a:gd name="T0" fmla="*/ 103369 w 29"/>
                <a:gd name="T1" fmla="*/ 205275 h 31"/>
                <a:gd name="T2" fmla="*/ 73102 w 29"/>
                <a:gd name="T3" fmla="*/ 198669 h 31"/>
                <a:gd name="T4" fmla="*/ 26757 w 29"/>
                <a:gd name="T5" fmla="*/ 191591 h 31"/>
                <a:gd name="T6" fmla="*/ 0 w 29"/>
                <a:gd name="T7" fmla="*/ 191591 h 31"/>
                <a:gd name="T8" fmla="*/ 0 w 29"/>
                <a:gd name="T9" fmla="*/ 178216 h 31"/>
                <a:gd name="T10" fmla="*/ 6926 w 29"/>
                <a:gd name="T11" fmla="*/ 178216 h 31"/>
                <a:gd name="T12" fmla="*/ 6926 w 29"/>
                <a:gd name="T13" fmla="*/ 171483 h 31"/>
                <a:gd name="T14" fmla="*/ 20542 w 29"/>
                <a:gd name="T15" fmla="*/ 157541 h 31"/>
                <a:gd name="T16" fmla="*/ 40376 w 29"/>
                <a:gd name="T17" fmla="*/ 132191 h 31"/>
                <a:gd name="T18" fmla="*/ 66173 w 29"/>
                <a:gd name="T19" fmla="*/ 87147 h 31"/>
                <a:gd name="T20" fmla="*/ 86251 w 29"/>
                <a:gd name="T21" fmla="*/ 40687 h 31"/>
                <a:gd name="T22" fmla="*/ 103369 w 29"/>
                <a:gd name="T23" fmla="*/ 0 h 31"/>
                <a:gd name="T24" fmla="*/ 148813 w 29"/>
                <a:gd name="T25" fmla="*/ 0 h 31"/>
                <a:gd name="T26" fmla="*/ 148813 w 29"/>
                <a:gd name="T27" fmla="*/ 6958 h 31"/>
                <a:gd name="T28" fmla="*/ 143683 w 29"/>
                <a:gd name="T29" fmla="*/ 13692 h 31"/>
                <a:gd name="T30" fmla="*/ 130064 w 29"/>
                <a:gd name="T31" fmla="*/ 26942 h 31"/>
                <a:gd name="T32" fmla="*/ 110230 w 29"/>
                <a:gd name="T33" fmla="*/ 40687 h 31"/>
                <a:gd name="T34" fmla="*/ 96222 w 29"/>
                <a:gd name="T35" fmla="*/ 53015 h 31"/>
                <a:gd name="T36" fmla="*/ 103369 w 29"/>
                <a:gd name="T37" fmla="*/ 53015 h 31"/>
                <a:gd name="T38" fmla="*/ 122967 w 29"/>
                <a:gd name="T39" fmla="*/ 40687 h 31"/>
                <a:gd name="T40" fmla="*/ 136991 w 29"/>
                <a:gd name="T41" fmla="*/ 34140 h 31"/>
                <a:gd name="T42" fmla="*/ 143683 w 29"/>
                <a:gd name="T43" fmla="*/ 26942 h 31"/>
                <a:gd name="T44" fmla="*/ 148813 w 29"/>
                <a:gd name="T45" fmla="*/ 26942 h 31"/>
                <a:gd name="T46" fmla="*/ 155983 w 29"/>
                <a:gd name="T47" fmla="*/ 26942 h 31"/>
                <a:gd name="T48" fmla="*/ 155983 w 29"/>
                <a:gd name="T49" fmla="*/ 40687 h 31"/>
                <a:gd name="T50" fmla="*/ 148813 w 29"/>
                <a:gd name="T51" fmla="*/ 60205 h 31"/>
                <a:gd name="T52" fmla="*/ 136991 w 29"/>
                <a:gd name="T53" fmla="*/ 73897 h 31"/>
                <a:gd name="T54" fmla="*/ 122967 w 29"/>
                <a:gd name="T55" fmla="*/ 87147 h 31"/>
                <a:gd name="T56" fmla="*/ 130064 w 29"/>
                <a:gd name="T57" fmla="*/ 94113 h 31"/>
                <a:gd name="T58" fmla="*/ 136991 w 29"/>
                <a:gd name="T59" fmla="*/ 87147 h 31"/>
                <a:gd name="T60" fmla="*/ 143683 w 29"/>
                <a:gd name="T61" fmla="*/ 80062 h 31"/>
                <a:gd name="T62" fmla="*/ 143683 w 29"/>
                <a:gd name="T63" fmla="*/ 73897 h 31"/>
                <a:gd name="T64" fmla="*/ 148813 w 29"/>
                <a:gd name="T65" fmla="*/ 67179 h 31"/>
                <a:gd name="T66" fmla="*/ 155983 w 29"/>
                <a:gd name="T67" fmla="*/ 60205 h 31"/>
                <a:gd name="T68" fmla="*/ 155983 w 29"/>
                <a:gd name="T69" fmla="*/ 53015 h 31"/>
                <a:gd name="T70" fmla="*/ 162426 w 29"/>
                <a:gd name="T71" fmla="*/ 60205 h 31"/>
                <a:gd name="T72" fmla="*/ 169528 w 29"/>
                <a:gd name="T73" fmla="*/ 87147 h 31"/>
                <a:gd name="T74" fmla="*/ 175574 w 29"/>
                <a:gd name="T75" fmla="*/ 118468 h 31"/>
                <a:gd name="T76" fmla="*/ 182663 w 29"/>
                <a:gd name="T77" fmla="*/ 157541 h 31"/>
                <a:gd name="T78" fmla="*/ 189126 w 29"/>
                <a:gd name="T79" fmla="*/ 171483 h 31"/>
                <a:gd name="T80" fmla="*/ 189126 w 29"/>
                <a:gd name="T81" fmla="*/ 191591 h 31"/>
                <a:gd name="T82" fmla="*/ 169528 w 29"/>
                <a:gd name="T83" fmla="*/ 198669 h 31"/>
                <a:gd name="T84" fmla="*/ 155983 w 29"/>
                <a:gd name="T85" fmla="*/ 205275 h 31"/>
                <a:gd name="T86" fmla="*/ 136991 w 29"/>
                <a:gd name="T87" fmla="*/ 205275 h 31"/>
                <a:gd name="T88" fmla="*/ 122967 w 29"/>
                <a:gd name="T89" fmla="*/ 205275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762"/>
            <p:cNvSpPr>
              <a:spLocks/>
            </p:cNvSpPr>
            <p:nvPr/>
          </p:nvSpPr>
          <p:spPr bwMode="auto">
            <a:xfrm>
              <a:off x="5689" y="2552"/>
              <a:ext cx="81" cy="208"/>
            </a:xfrm>
            <a:custGeom>
              <a:avLst/>
              <a:gdLst>
                <a:gd name="T0" fmla="*/ 84426 w 41"/>
                <a:gd name="T1" fmla="*/ 752221 h 105"/>
                <a:gd name="T2" fmla="*/ 56852 w 41"/>
                <a:gd name="T3" fmla="*/ 744596 h 105"/>
                <a:gd name="T4" fmla="*/ 36150 w 41"/>
                <a:gd name="T5" fmla="*/ 737061 h 105"/>
                <a:gd name="T6" fmla="*/ 7373 w 41"/>
                <a:gd name="T7" fmla="*/ 723036 h 105"/>
                <a:gd name="T8" fmla="*/ 0 w 41"/>
                <a:gd name="T9" fmla="*/ 715459 h 105"/>
                <a:gd name="T10" fmla="*/ 0 w 41"/>
                <a:gd name="T11" fmla="*/ 708297 h 105"/>
                <a:gd name="T12" fmla="*/ 14566 w 41"/>
                <a:gd name="T13" fmla="*/ 700968 h 105"/>
                <a:gd name="T14" fmla="*/ 21631 w 41"/>
                <a:gd name="T15" fmla="*/ 685820 h 105"/>
                <a:gd name="T16" fmla="*/ 28777 w 41"/>
                <a:gd name="T17" fmla="*/ 670830 h 105"/>
                <a:gd name="T18" fmla="*/ 42734 w 41"/>
                <a:gd name="T19" fmla="*/ 643071 h 105"/>
                <a:gd name="T20" fmla="*/ 64286 w 41"/>
                <a:gd name="T21" fmla="*/ 606768 h 105"/>
                <a:gd name="T22" fmla="*/ 77053 w 41"/>
                <a:gd name="T23" fmla="*/ 569324 h 105"/>
                <a:gd name="T24" fmla="*/ 91613 w 41"/>
                <a:gd name="T25" fmla="*/ 529469 h 105"/>
                <a:gd name="T26" fmla="*/ 105847 w 41"/>
                <a:gd name="T27" fmla="*/ 507171 h 105"/>
                <a:gd name="T28" fmla="*/ 112317 w 41"/>
                <a:gd name="T29" fmla="*/ 484682 h 105"/>
                <a:gd name="T30" fmla="*/ 112317 w 41"/>
                <a:gd name="T31" fmla="*/ 479329 h 105"/>
                <a:gd name="T32" fmla="*/ 119686 w 41"/>
                <a:gd name="T33" fmla="*/ 464100 h 105"/>
                <a:gd name="T34" fmla="*/ 119686 w 41"/>
                <a:gd name="T35" fmla="*/ 449577 h 105"/>
                <a:gd name="T36" fmla="*/ 127004 w 41"/>
                <a:gd name="T37" fmla="*/ 413346 h 105"/>
                <a:gd name="T38" fmla="*/ 133889 w 41"/>
                <a:gd name="T39" fmla="*/ 361169 h 105"/>
                <a:gd name="T40" fmla="*/ 141094 w 41"/>
                <a:gd name="T41" fmla="*/ 302640 h 105"/>
                <a:gd name="T42" fmla="*/ 141094 w 41"/>
                <a:gd name="T43" fmla="*/ 244671 h 105"/>
                <a:gd name="T44" fmla="*/ 133889 w 41"/>
                <a:gd name="T45" fmla="*/ 189746 h 105"/>
                <a:gd name="T46" fmla="*/ 127004 w 41"/>
                <a:gd name="T47" fmla="*/ 167684 h 105"/>
                <a:gd name="T48" fmla="*/ 127004 w 41"/>
                <a:gd name="T49" fmla="*/ 138504 h 105"/>
                <a:gd name="T50" fmla="*/ 112317 w 41"/>
                <a:gd name="T51" fmla="*/ 116434 h 105"/>
                <a:gd name="T52" fmla="*/ 105847 w 41"/>
                <a:gd name="T53" fmla="*/ 88224 h 105"/>
                <a:gd name="T54" fmla="*/ 91613 w 41"/>
                <a:gd name="T55" fmla="*/ 66170 h 105"/>
                <a:gd name="T56" fmla="*/ 84426 w 41"/>
                <a:gd name="T57" fmla="*/ 51249 h 105"/>
                <a:gd name="T58" fmla="*/ 91613 w 41"/>
                <a:gd name="T59" fmla="*/ 36971 h 105"/>
                <a:gd name="T60" fmla="*/ 105847 w 41"/>
                <a:gd name="T61" fmla="*/ 29671 h 105"/>
                <a:gd name="T62" fmla="*/ 133889 w 41"/>
                <a:gd name="T63" fmla="*/ 14978 h 105"/>
                <a:gd name="T64" fmla="*/ 173866 w 41"/>
                <a:gd name="T65" fmla="*/ 7561 h 105"/>
                <a:gd name="T66" fmla="*/ 209112 w 41"/>
                <a:gd name="T67" fmla="*/ 0 h 105"/>
                <a:gd name="T68" fmla="*/ 243354 w 41"/>
                <a:gd name="T69" fmla="*/ 22482 h 105"/>
                <a:gd name="T70" fmla="*/ 257175 w 41"/>
                <a:gd name="T71" fmla="*/ 66170 h 105"/>
                <a:gd name="T72" fmla="*/ 271957 w 41"/>
                <a:gd name="T73" fmla="*/ 109087 h 105"/>
                <a:gd name="T74" fmla="*/ 278747 w 41"/>
                <a:gd name="T75" fmla="*/ 160243 h 105"/>
                <a:gd name="T76" fmla="*/ 278747 w 41"/>
                <a:gd name="T77" fmla="*/ 208660 h 105"/>
                <a:gd name="T78" fmla="*/ 286183 w 41"/>
                <a:gd name="T79" fmla="*/ 252332 h 105"/>
                <a:gd name="T80" fmla="*/ 278747 w 41"/>
                <a:gd name="T81" fmla="*/ 302640 h 105"/>
                <a:gd name="T82" fmla="*/ 271957 w 41"/>
                <a:gd name="T83" fmla="*/ 353854 h 105"/>
                <a:gd name="T84" fmla="*/ 264512 w 41"/>
                <a:gd name="T85" fmla="*/ 405905 h 105"/>
                <a:gd name="T86" fmla="*/ 250910 w 41"/>
                <a:gd name="T87" fmla="*/ 456907 h 105"/>
                <a:gd name="T88" fmla="*/ 236453 w 41"/>
                <a:gd name="T89" fmla="*/ 499858 h 105"/>
                <a:gd name="T90" fmla="*/ 221895 w 41"/>
                <a:gd name="T91" fmla="*/ 551103 h 105"/>
                <a:gd name="T92" fmla="*/ 202150 w 41"/>
                <a:gd name="T93" fmla="*/ 591819 h 105"/>
                <a:gd name="T94" fmla="*/ 180992 w 41"/>
                <a:gd name="T95" fmla="*/ 635539 h 105"/>
                <a:gd name="T96" fmla="*/ 159661 w 41"/>
                <a:gd name="T97" fmla="*/ 678238 h 105"/>
                <a:gd name="T98" fmla="*/ 133889 w 41"/>
                <a:gd name="T99" fmla="*/ 723036 h 105"/>
                <a:gd name="T100" fmla="*/ 112317 w 41"/>
                <a:gd name="T101" fmla="*/ 752221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763"/>
            <p:cNvSpPr>
              <a:spLocks/>
            </p:cNvSpPr>
            <p:nvPr/>
          </p:nvSpPr>
          <p:spPr bwMode="auto">
            <a:xfrm>
              <a:off x="5809" y="2574"/>
              <a:ext cx="95" cy="182"/>
            </a:xfrm>
            <a:custGeom>
              <a:avLst/>
              <a:gdLst>
                <a:gd name="T0" fmla="*/ 0 w 48"/>
                <a:gd name="T1" fmla="*/ 646438 h 92"/>
                <a:gd name="T2" fmla="*/ 0 w 48"/>
                <a:gd name="T3" fmla="*/ 631388 h 92"/>
                <a:gd name="T4" fmla="*/ 7505 w 48"/>
                <a:gd name="T5" fmla="*/ 625095 h 92"/>
                <a:gd name="T6" fmla="*/ 22359 w 48"/>
                <a:gd name="T7" fmla="*/ 610541 h 92"/>
                <a:gd name="T8" fmla="*/ 36777 w 48"/>
                <a:gd name="T9" fmla="*/ 595836 h 92"/>
                <a:gd name="T10" fmla="*/ 58186 w 48"/>
                <a:gd name="T11" fmla="*/ 561088 h 92"/>
                <a:gd name="T12" fmla="*/ 87582 w 48"/>
                <a:gd name="T13" fmla="*/ 502888 h 92"/>
                <a:gd name="T14" fmla="*/ 115160 w 48"/>
                <a:gd name="T15" fmla="*/ 456266 h 92"/>
                <a:gd name="T16" fmla="*/ 130006 w 48"/>
                <a:gd name="T17" fmla="*/ 434408 h 92"/>
                <a:gd name="T18" fmla="*/ 136563 w 48"/>
                <a:gd name="T19" fmla="*/ 412145 h 92"/>
                <a:gd name="T20" fmla="*/ 144060 w 48"/>
                <a:gd name="T21" fmla="*/ 377181 h 92"/>
                <a:gd name="T22" fmla="*/ 158422 w 48"/>
                <a:gd name="T23" fmla="*/ 304949 h 92"/>
                <a:gd name="T24" fmla="*/ 165929 w 48"/>
                <a:gd name="T25" fmla="*/ 226808 h 92"/>
                <a:gd name="T26" fmla="*/ 165929 w 48"/>
                <a:gd name="T27" fmla="*/ 150310 h 92"/>
                <a:gd name="T28" fmla="*/ 158422 w 48"/>
                <a:gd name="T29" fmla="*/ 79781 h 92"/>
                <a:gd name="T30" fmla="*/ 151408 w 48"/>
                <a:gd name="T31" fmla="*/ 43146 h 92"/>
                <a:gd name="T32" fmla="*/ 144060 w 48"/>
                <a:gd name="T33" fmla="*/ 14809 h 92"/>
                <a:gd name="T34" fmla="*/ 144060 w 48"/>
                <a:gd name="T35" fmla="*/ 7486 h 92"/>
                <a:gd name="T36" fmla="*/ 173339 w 48"/>
                <a:gd name="T37" fmla="*/ 29296 h 92"/>
                <a:gd name="T38" fmla="*/ 198886 w 48"/>
                <a:gd name="T39" fmla="*/ 57955 h 92"/>
                <a:gd name="T40" fmla="*/ 220289 w 48"/>
                <a:gd name="T41" fmla="*/ 85354 h 92"/>
                <a:gd name="T42" fmla="*/ 235174 w 48"/>
                <a:gd name="T43" fmla="*/ 122035 h 92"/>
                <a:gd name="T44" fmla="*/ 242751 w 48"/>
                <a:gd name="T45" fmla="*/ 150310 h 92"/>
                <a:gd name="T46" fmla="*/ 249783 w 48"/>
                <a:gd name="T47" fmla="*/ 157828 h 92"/>
                <a:gd name="T48" fmla="*/ 270281 w 48"/>
                <a:gd name="T49" fmla="*/ 165181 h 92"/>
                <a:gd name="T50" fmla="*/ 292173 w 48"/>
                <a:gd name="T51" fmla="*/ 157828 h 92"/>
                <a:gd name="T52" fmla="*/ 307010 w 48"/>
                <a:gd name="T53" fmla="*/ 136003 h 92"/>
                <a:gd name="T54" fmla="*/ 335449 w 48"/>
                <a:gd name="T55" fmla="*/ 107164 h 92"/>
                <a:gd name="T56" fmla="*/ 335449 w 48"/>
                <a:gd name="T57" fmla="*/ 114650 h 92"/>
                <a:gd name="T58" fmla="*/ 321207 w 48"/>
                <a:gd name="T59" fmla="*/ 165181 h 92"/>
                <a:gd name="T60" fmla="*/ 313544 w 48"/>
                <a:gd name="T61" fmla="*/ 183630 h 92"/>
                <a:gd name="T62" fmla="*/ 292173 w 48"/>
                <a:gd name="T63" fmla="*/ 205456 h 92"/>
                <a:gd name="T64" fmla="*/ 262774 w 48"/>
                <a:gd name="T65" fmla="*/ 226808 h 92"/>
                <a:gd name="T66" fmla="*/ 262774 w 48"/>
                <a:gd name="T67" fmla="*/ 248634 h 92"/>
                <a:gd name="T68" fmla="*/ 257304 w 48"/>
                <a:gd name="T69" fmla="*/ 319163 h 92"/>
                <a:gd name="T70" fmla="*/ 242751 w 48"/>
                <a:gd name="T71" fmla="*/ 377181 h 92"/>
                <a:gd name="T72" fmla="*/ 220289 w 48"/>
                <a:gd name="T73" fmla="*/ 441686 h 92"/>
                <a:gd name="T74" fmla="*/ 191829 w 48"/>
                <a:gd name="T75" fmla="*/ 495616 h 92"/>
                <a:gd name="T76" fmla="*/ 173339 w 48"/>
                <a:gd name="T77" fmla="*/ 517915 h 92"/>
                <a:gd name="T78" fmla="*/ 144060 w 48"/>
                <a:gd name="T79" fmla="*/ 546034 h 92"/>
                <a:gd name="T80" fmla="*/ 136563 w 48"/>
                <a:gd name="T81" fmla="*/ 546034 h 92"/>
                <a:gd name="T82" fmla="*/ 122653 w 48"/>
                <a:gd name="T83" fmla="*/ 553642 h 92"/>
                <a:gd name="T84" fmla="*/ 100490 w 48"/>
                <a:gd name="T85" fmla="*/ 553642 h 92"/>
                <a:gd name="T86" fmla="*/ 87582 w 48"/>
                <a:gd name="T87" fmla="*/ 568329 h 92"/>
                <a:gd name="T88" fmla="*/ 65687 w 48"/>
                <a:gd name="T89" fmla="*/ 588240 h 92"/>
                <a:gd name="T90" fmla="*/ 50774 w 48"/>
                <a:gd name="T91" fmla="*/ 610541 h 92"/>
                <a:gd name="T92" fmla="*/ 36777 w 48"/>
                <a:gd name="T93" fmla="*/ 638998 h 92"/>
                <a:gd name="T94" fmla="*/ 22359 w 48"/>
                <a:gd name="T95" fmla="*/ 646438 h 92"/>
                <a:gd name="T96" fmla="*/ 0 w 48"/>
                <a:gd name="T97" fmla="*/ 653683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764"/>
            <p:cNvSpPr>
              <a:spLocks/>
            </p:cNvSpPr>
            <p:nvPr/>
          </p:nvSpPr>
          <p:spPr bwMode="auto">
            <a:xfrm>
              <a:off x="5592" y="2701"/>
              <a:ext cx="53" cy="53"/>
            </a:xfrm>
            <a:custGeom>
              <a:avLst/>
              <a:gdLst>
                <a:gd name="T0" fmla="*/ 153627 w 27"/>
                <a:gd name="T1" fmla="*/ 173061 h 27"/>
                <a:gd name="T2" fmla="*/ 133419 w 27"/>
                <a:gd name="T3" fmla="*/ 159565 h 27"/>
                <a:gd name="T4" fmla="*/ 108715 w 27"/>
                <a:gd name="T5" fmla="*/ 140158 h 27"/>
                <a:gd name="T6" fmla="*/ 88163 w 27"/>
                <a:gd name="T7" fmla="*/ 128030 h 27"/>
                <a:gd name="T8" fmla="*/ 71401 w 27"/>
                <a:gd name="T9" fmla="*/ 108715 h 27"/>
                <a:gd name="T10" fmla="*/ 51991 w 27"/>
                <a:gd name="T11" fmla="*/ 88163 h 27"/>
                <a:gd name="T12" fmla="*/ 39870 w 27"/>
                <a:gd name="T13" fmla="*/ 84894 h 27"/>
                <a:gd name="T14" fmla="*/ 33227 w 27"/>
                <a:gd name="T15" fmla="*/ 71401 h 27"/>
                <a:gd name="T16" fmla="*/ 26486 w 27"/>
                <a:gd name="T17" fmla="*/ 65223 h 27"/>
                <a:gd name="T18" fmla="*/ 13493 w 27"/>
                <a:gd name="T19" fmla="*/ 51991 h 27"/>
                <a:gd name="T20" fmla="*/ 6874 w 27"/>
                <a:gd name="T21" fmla="*/ 39870 h 27"/>
                <a:gd name="T22" fmla="*/ 0 w 27"/>
                <a:gd name="T23" fmla="*/ 26486 h 27"/>
                <a:gd name="T24" fmla="*/ 0 w 27"/>
                <a:gd name="T25" fmla="*/ 26486 h 27"/>
                <a:gd name="T26" fmla="*/ 0 w 27"/>
                <a:gd name="T27" fmla="*/ 20311 h 27"/>
                <a:gd name="T28" fmla="*/ 0 w 27"/>
                <a:gd name="T29" fmla="*/ 20311 h 27"/>
                <a:gd name="T30" fmla="*/ 6874 w 27"/>
                <a:gd name="T31" fmla="*/ 13493 h 27"/>
                <a:gd name="T32" fmla="*/ 6874 w 27"/>
                <a:gd name="T33" fmla="*/ 13493 h 27"/>
                <a:gd name="T34" fmla="*/ 13493 w 27"/>
                <a:gd name="T35" fmla="*/ 6874 h 27"/>
                <a:gd name="T36" fmla="*/ 13493 w 27"/>
                <a:gd name="T37" fmla="*/ 6874 h 27"/>
                <a:gd name="T38" fmla="*/ 20311 w 27"/>
                <a:gd name="T39" fmla="*/ 0 h 27"/>
                <a:gd name="T40" fmla="*/ 26486 w 27"/>
                <a:gd name="T41" fmla="*/ 6874 h 27"/>
                <a:gd name="T42" fmla="*/ 26486 w 27"/>
                <a:gd name="T43" fmla="*/ 6874 h 27"/>
                <a:gd name="T44" fmla="*/ 33227 w 27"/>
                <a:gd name="T45" fmla="*/ 13493 h 27"/>
                <a:gd name="T46" fmla="*/ 33227 w 27"/>
                <a:gd name="T47" fmla="*/ 13493 h 27"/>
                <a:gd name="T48" fmla="*/ 39870 w 27"/>
                <a:gd name="T49" fmla="*/ 20311 h 27"/>
                <a:gd name="T50" fmla="*/ 44913 w 27"/>
                <a:gd name="T51" fmla="*/ 26486 h 27"/>
                <a:gd name="T52" fmla="*/ 51991 w 27"/>
                <a:gd name="T53" fmla="*/ 33227 h 27"/>
                <a:gd name="T54" fmla="*/ 65223 w 27"/>
                <a:gd name="T55" fmla="*/ 39870 h 27"/>
                <a:gd name="T56" fmla="*/ 71401 w 27"/>
                <a:gd name="T57" fmla="*/ 44913 h 27"/>
                <a:gd name="T58" fmla="*/ 84894 w 27"/>
                <a:gd name="T59" fmla="*/ 44913 h 27"/>
                <a:gd name="T60" fmla="*/ 95245 w 27"/>
                <a:gd name="T61" fmla="*/ 51991 h 27"/>
                <a:gd name="T62" fmla="*/ 114653 w 27"/>
                <a:gd name="T63" fmla="*/ 58408 h 27"/>
                <a:gd name="T64" fmla="*/ 128030 w 27"/>
                <a:gd name="T65" fmla="*/ 65223 h 27"/>
                <a:gd name="T66" fmla="*/ 133419 w 27"/>
                <a:gd name="T67" fmla="*/ 65223 h 27"/>
                <a:gd name="T68" fmla="*/ 147032 w 27"/>
                <a:gd name="T69" fmla="*/ 71401 h 27"/>
                <a:gd name="T70" fmla="*/ 159565 w 27"/>
                <a:gd name="T71" fmla="*/ 71401 h 27"/>
                <a:gd name="T72" fmla="*/ 166644 w 27"/>
                <a:gd name="T73" fmla="*/ 71401 h 27"/>
                <a:gd name="T74" fmla="*/ 173061 w 27"/>
                <a:gd name="T75" fmla="*/ 71401 h 27"/>
                <a:gd name="T76" fmla="*/ 173061 w 27"/>
                <a:gd name="T77" fmla="*/ 84894 h 27"/>
                <a:gd name="T78" fmla="*/ 173061 w 27"/>
                <a:gd name="T79" fmla="*/ 88163 h 27"/>
                <a:gd name="T80" fmla="*/ 173061 w 27"/>
                <a:gd name="T81" fmla="*/ 95245 h 27"/>
                <a:gd name="T82" fmla="*/ 166644 w 27"/>
                <a:gd name="T83" fmla="*/ 102056 h 27"/>
                <a:gd name="T84" fmla="*/ 166644 w 27"/>
                <a:gd name="T85" fmla="*/ 108715 h 27"/>
                <a:gd name="T86" fmla="*/ 159565 w 27"/>
                <a:gd name="T87" fmla="*/ 121731 h 27"/>
                <a:gd name="T88" fmla="*/ 159565 w 27"/>
                <a:gd name="T89" fmla="*/ 133419 h 27"/>
                <a:gd name="T90" fmla="*/ 159565 w 27"/>
                <a:gd name="T91" fmla="*/ 147032 h 27"/>
                <a:gd name="T92" fmla="*/ 159565 w 27"/>
                <a:gd name="T93" fmla="*/ 153627 h 27"/>
                <a:gd name="T94" fmla="*/ 159565 w 27"/>
                <a:gd name="T95" fmla="*/ 159565 h 27"/>
                <a:gd name="T96" fmla="*/ 159565 w 27"/>
                <a:gd name="T97" fmla="*/ 166644 h 27"/>
                <a:gd name="T98" fmla="*/ 159565 w 27"/>
                <a:gd name="T99" fmla="*/ 173061 h 27"/>
                <a:gd name="T100" fmla="*/ 153627 w 27"/>
                <a:gd name="T101" fmla="*/ 173061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765"/>
            <p:cNvSpPr>
              <a:spLocks/>
            </p:cNvSpPr>
            <p:nvPr/>
          </p:nvSpPr>
          <p:spPr bwMode="auto">
            <a:xfrm>
              <a:off x="5663" y="2724"/>
              <a:ext cx="20" cy="22"/>
            </a:xfrm>
            <a:custGeom>
              <a:avLst/>
              <a:gdLst>
                <a:gd name="T0" fmla="*/ 81920 w 10"/>
                <a:gd name="T1" fmla="*/ 90112 h 11"/>
                <a:gd name="T2" fmla="*/ 65536 w 10"/>
                <a:gd name="T3" fmla="*/ 81920 h 11"/>
                <a:gd name="T4" fmla="*/ 57344 w 10"/>
                <a:gd name="T5" fmla="*/ 73728 h 11"/>
                <a:gd name="T6" fmla="*/ 40960 w 10"/>
                <a:gd name="T7" fmla="*/ 65536 h 11"/>
                <a:gd name="T8" fmla="*/ 32768 w 10"/>
                <a:gd name="T9" fmla="*/ 57344 h 11"/>
                <a:gd name="T10" fmla="*/ 24576 w 10"/>
                <a:gd name="T11" fmla="*/ 49152 h 11"/>
                <a:gd name="T12" fmla="*/ 16384 w 10"/>
                <a:gd name="T13" fmla="*/ 40960 h 11"/>
                <a:gd name="T14" fmla="*/ 8192 w 10"/>
                <a:gd name="T15" fmla="*/ 32768 h 11"/>
                <a:gd name="T16" fmla="*/ 0 w 10"/>
                <a:gd name="T17" fmla="*/ 24576 h 11"/>
                <a:gd name="T18" fmla="*/ 0 w 10"/>
                <a:gd name="T19" fmla="*/ 24576 h 11"/>
                <a:gd name="T20" fmla="*/ 0 w 10"/>
                <a:gd name="T21" fmla="*/ 16384 h 11"/>
                <a:gd name="T22" fmla="*/ 0 w 10"/>
                <a:gd name="T23" fmla="*/ 16384 h 11"/>
                <a:gd name="T24" fmla="*/ 8192 w 10"/>
                <a:gd name="T25" fmla="*/ 8192 h 11"/>
                <a:gd name="T26" fmla="*/ 8192 w 10"/>
                <a:gd name="T27" fmla="*/ 8192 h 11"/>
                <a:gd name="T28" fmla="*/ 16384 w 10"/>
                <a:gd name="T29" fmla="*/ 8192 h 11"/>
                <a:gd name="T30" fmla="*/ 16384 w 10"/>
                <a:gd name="T31" fmla="*/ 0 h 11"/>
                <a:gd name="T32" fmla="*/ 24576 w 10"/>
                <a:gd name="T33" fmla="*/ 0 h 11"/>
                <a:gd name="T34" fmla="*/ 24576 w 10"/>
                <a:gd name="T35" fmla="*/ 8192 h 11"/>
                <a:gd name="T36" fmla="*/ 24576 w 10"/>
                <a:gd name="T37" fmla="*/ 8192 h 11"/>
                <a:gd name="T38" fmla="*/ 40960 w 10"/>
                <a:gd name="T39" fmla="*/ 16384 h 11"/>
                <a:gd name="T40" fmla="*/ 49152 w 10"/>
                <a:gd name="T41" fmla="*/ 32768 h 11"/>
                <a:gd name="T42" fmla="*/ 49152 w 10"/>
                <a:gd name="T43" fmla="*/ 32768 h 11"/>
                <a:gd name="T44" fmla="*/ 57344 w 10"/>
                <a:gd name="T45" fmla="*/ 40960 h 11"/>
                <a:gd name="T46" fmla="*/ 65536 w 10"/>
                <a:gd name="T47" fmla="*/ 49152 h 11"/>
                <a:gd name="T48" fmla="*/ 73728 w 10"/>
                <a:gd name="T49" fmla="*/ 65536 h 11"/>
                <a:gd name="T50" fmla="*/ 73728 w 10"/>
                <a:gd name="T51" fmla="*/ 73728 h 11"/>
                <a:gd name="T52" fmla="*/ 81920 w 10"/>
                <a:gd name="T53" fmla="*/ 73728 h 11"/>
                <a:gd name="T54" fmla="*/ 81920 w 10"/>
                <a:gd name="T55" fmla="*/ 81920 h 11"/>
                <a:gd name="T56" fmla="*/ 81920 w 10"/>
                <a:gd name="T57" fmla="*/ 90112 h 11"/>
                <a:gd name="T58" fmla="*/ 81920 w 10"/>
                <a:gd name="T59" fmla="*/ 90112 h 11"/>
                <a:gd name="T60" fmla="*/ 81920 w 10"/>
                <a:gd name="T61" fmla="*/ 90112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766"/>
            <p:cNvSpPr>
              <a:spLocks/>
            </p:cNvSpPr>
            <p:nvPr/>
          </p:nvSpPr>
          <p:spPr bwMode="auto">
            <a:xfrm>
              <a:off x="5760" y="2552"/>
              <a:ext cx="93" cy="190"/>
            </a:xfrm>
            <a:custGeom>
              <a:avLst/>
              <a:gdLst>
                <a:gd name="T0" fmla="*/ 158215 w 47"/>
                <a:gd name="T1" fmla="*/ 635722 h 96"/>
                <a:gd name="T2" fmla="*/ 151058 w 47"/>
                <a:gd name="T3" fmla="*/ 585701 h 96"/>
                <a:gd name="T4" fmla="*/ 165407 w 47"/>
                <a:gd name="T5" fmla="*/ 585701 h 96"/>
                <a:gd name="T6" fmla="*/ 191594 w 47"/>
                <a:gd name="T7" fmla="*/ 593081 h 96"/>
                <a:gd name="T8" fmla="*/ 206048 w 47"/>
                <a:gd name="T9" fmla="*/ 585701 h 96"/>
                <a:gd name="T10" fmla="*/ 213425 w 47"/>
                <a:gd name="T11" fmla="*/ 578259 h 96"/>
                <a:gd name="T12" fmla="*/ 184217 w 47"/>
                <a:gd name="T13" fmla="*/ 578259 h 96"/>
                <a:gd name="T14" fmla="*/ 165407 w 47"/>
                <a:gd name="T15" fmla="*/ 578259 h 96"/>
                <a:gd name="T16" fmla="*/ 151058 w 47"/>
                <a:gd name="T17" fmla="*/ 570722 h 96"/>
                <a:gd name="T18" fmla="*/ 143568 w 47"/>
                <a:gd name="T19" fmla="*/ 556793 h 96"/>
                <a:gd name="T20" fmla="*/ 143568 w 47"/>
                <a:gd name="T21" fmla="*/ 534931 h 96"/>
                <a:gd name="T22" fmla="*/ 151058 w 47"/>
                <a:gd name="T23" fmla="*/ 527331 h 96"/>
                <a:gd name="T24" fmla="*/ 176696 w 47"/>
                <a:gd name="T25" fmla="*/ 520074 h 96"/>
                <a:gd name="T26" fmla="*/ 176696 w 47"/>
                <a:gd name="T27" fmla="*/ 509248 h 96"/>
                <a:gd name="T28" fmla="*/ 143568 w 47"/>
                <a:gd name="T29" fmla="*/ 516285 h 96"/>
                <a:gd name="T30" fmla="*/ 122206 w 47"/>
                <a:gd name="T31" fmla="*/ 516285 h 96"/>
                <a:gd name="T32" fmla="*/ 114922 w 47"/>
                <a:gd name="T33" fmla="*/ 501980 h 96"/>
                <a:gd name="T34" fmla="*/ 114922 w 47"/>
                <a:gd name="T35" fmla="*/ 486887 h 96"/>
                <a:gd name="T36" fmla="*/ 85538 w 47"/>
                <a:gd name="T37" fmla="*/ 509248 h 96"/>
                <a:gd name="T38" fmla="*/ 65060 w 47"/>
                <a:gd name="T39" fmla="*/ 527331 h 96"/>
                <a:gd name="T40" fmla="*/ 43229 w 47"/>
                <a:gd name="T41" fmla="*/ 534931 h 96"/>
                <a:gd name="T42" fmla="*/ 14834 w 47"/>
                <a:gd name="T43" fmla="*/ 542432 h 96"/>
                <a:gd name="T44" fmla="*/ 0 w 47"/>
                <a:gd name="T45" fmla="*/ 534931 h 96"/>
                <a:gd name="T46" fmla="*/ 21847 w 47"/>
                <a:gd name="T47" fmla="*/ 465449 h 96"/>
                <a:gd name="T48" fmla="*/ 43229 w 47"/>
                <a:gd name="T49" fmla="*/ 372697 h 96"/>
                <a:gd name="T50" fmla="*/ 50715 w 47"/>
                <a:gd name="T51" fmla="*/ 270281 h 96"/>
                <a:gd name="T52" fmla="*/ 50715 w 47"/>
                <a:gd name="T53" fmla="*/ 173339 h 96"/>
                <a:gd name="T54" fmla="*/ 36668 w 47"/>
                <a:gd name="T55" fmla="*/ 108019 h 96"/>
                <a:gd name="T56" fmla="*/ 29352 w 47"/>
                <a:gd name="T57" fmla="*/ 58186 h 96"/>
                <a:gd name="T58" fmla="*/ 14834 w 47"/>
                <a:gd name="T59" fmla="*/ 14854 h 96"/>
                <a:gd name="T60" fmla="*/ 7497 w 47"/>
                <a:gd name="T61" fmla="*/ 7505 h 96"/>
                <a:gd name="T62" fmla="*/ 0 w 47"/>
                <a:gd name="T63" fmla="*/ 0 h 96"/>
                <a:gd name="T64" fmla="*/ 21847 w 47"/>
                <a:gd name="T65" fmla="*/ 0 h 96"/>
                <a:gd name="T66" fmla="*/ 65060 w 47"/>
                <a:gd name="T67" fmla="*/ 0 h 96"/>
                <a:gd name="T68" fmla="*/ 128736 w 47"/>
                <a:gd name="T69" fmla="*/ 7505 h 96"/>
                <a:gd name="T70" fmla="*/ 184217 w 47"/>
                <a:gd name="T71" fmla="*/ 22359 h 96"/>
                <a:gd name="T72" fmla="*/ 227399 w 47"/>
                <a:gd name="T73" fmla="*/ 29399 h 96"/>
                <a:gd name="T74" fmla="*/ 254733 w 47"/>
                <a:gd name="T75" fmla="*/ 44252 h 96"/>
                <a:gd name="T76" fmla="*/ 269850 w 47"/>
                <a:gd name="T77" fmla="*/ 58186 h 96"/>
                <a:gd name="T78" fmla="*/ 269850 w 47"/>
                <a:gd name="T79" fmla="*/ 65687 h 96"/>
                <a:gd name="T80" fmla="*/ 298902 w 47"/>
                <a:gd name="T81" fmla="*/ 115160 h 96"/>
                <a:gd name="T82" fmla="*/ 320314 w 47"/>
                <a:gd name="T83" fmla="*/ 173339 h 96"/>
                <a:gd name="T84" fmla="*/ 327295 w 47"/>
                <a:gd name="T85" fmla="*/ 235174 h 96"/>
                <a:gd name="T86" fmla="*/ 334911 w 47"/>
                <a:gd name="T87" fmla="*/ 299662 h 96"/>
                <a:gd name="T88" fmla="*/ 327295 w 47"/>
                <a:gd name="T89" fmla="*/ 365412 h 96"/>
                <a:gd name="T90" fmla="*/ 313064 w 47"/>
                <a:gd name="T91" fmla="*/ 435989 h 96"/>
                <a:gd name="T92" fmla="*/ 291713 w 47"/>
                <a:gd name="T93" fmla="*/ 501980 h 96"/>
                <a:gd name="T94" fmla="*/ 269850 w 47"/>
                <a:gd name="T95" fmla="*/ 556793 h 96"/>
                <a:gd name="T96" fmla="*/ 234807 w 47"/>
                <a:gd name="T97" fmla="*/ 613332 h 96"/>
                <a:gd name="T98" fmla="*/ 198567 w 47"/>
                <a:gd name="T99" fmla="*/ 663909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767"/>
            <p:cNvSpPr>
              <a:spLocks/>
            </p:cNvSpPr>
            <p:nvPr/>
          </p:nvSpPr>
          <p:spPr bwMode="auto">
            <a:xfrm>
              <a:off x="5645" y="2562"/>
              <a:ext cx="79" cy="178"/>
            </a:xfrm>
            <a:custGeom>
              <a:avLst/>
              <a:gdLst>
                <a:gd name="T0" fmla="*/ 126603 w 40"/>
                <a:gd name="T1" fmla="*/ 615269 h 90"/>
                <a:gd name="T2" fmla="*/ 90982 w 40"/>
                <a:gd name="T3" fmla="*/ 572464 h 90"/>
                <a:gd name="T4" fmla="*/ 56738 w 40"/>
                <a:gd name="T5" fmla="*/ 530276 h 90"/>
                <a:gd name="T6" fmla="*/ 28728 w 40"/>
                <a:gd name="T7" fmla="*/ 479641 h 90"/>
                <a:gd name="T8" fmla="*/ 7365 w 40"/>
                <a:gd name="T9" fmla="*/ 440332 h 90"/>
                <a:gd name="T10" fmla="*/ 0 w 40"/>
                <a:gd name="T11" fmla="*/ 411099 h 90"/>
                <a:gd name="T12" fmla="*/ 21547 w 40"/>
                <a:gd name="T13" fmla="*/ 398186 h 90"/>
                <a:gd name="T14" fmla="*/ 42555 w 40"/>
                <a:gd name="T15" fmla="*/ 391254 h 90"/>
                <a:gd name="T16" fmla="*/ 98347 w 40"/>
                <a:gd name="T17" fmla="*/ 376395 h 90"/>
                <a:gd name="T18" fmla="*/ 126603 w 40"/>
                <a:gd name="T19" fmla="*/ 362685 h 90"/>
                <a:gd name="T20" fmla="*/ 140786 w 40"/>
                <a:gd name="T21" fmla="*/ 340900 h 90"/>
                <a:gd name="T22" fmla="*/ 144390 w 40"/>
                <a:gd name="T23" fmla="*/ 318652 h 90"/>
                <a:gd name="T24" fmla="*/ 140786 w 40"/>
                <a:gd name="T25" fmla="*/ 289448 h 90"/>
                <a:gd name="T26" fmla="*/ 119239 w 40"/>
                <a:gd name="T27" fmla="*/ 240662 h 90"/>
                <a:gd name="T28" fmla="*/ 126603 w 40"/>
                <a:gd name="T29" fmla="*/ 218875 h 90"/>
                <a:gd name="T30" fmla="*/ 140786 w 40"/>
                <a:gd name="T31" fmla="*/ 211626 h 90"/>
                <a:gd name="T32" fmla="*/ 144390 w 40"/>
                <a:gd name="T33" fmla="*/ 197825 h 90"/>
                <a:gd name="T34" fmla="*/ 144390 w 40"/>
                <a:gd name="T35" fmla="*/ 183380 h 90"/>
                <a:gd name="T36" fmla="*/ 144390 w 40"/>
                <a:gd name="T37" fmla="*/ 168521 h 90"/>
                <a:gd name="T38" fmla="*/ 140786 w 40"/>
                <a:gd name="T39" fmla="*/ 150099 h 90"/>
                <a:gd name="T40" fmla="*/ 133658 w 40"/>
                <a:gd name="T41" fmla="*/ 135565 h 90"/>
                <a:gd name="T42" fmla="*/ 119239 w 40"/>
                <a:gd name="T43" fmla="*/ 121683 h 90"/>
                <a:gd name="T44" fmla="*/ 105585 w 40"/>
                <a:gd name="T45" fmla="*/ 107002 h 90"/>
                <a:gd name="T46" fmla="*/ 84046 w 40"/>
                <a:gd name="T47" fmla="*/ 100024 h 90"/>
                <a:gd name="T48" fmla="*/ 64103 w 40"/>
                <a:gd name="T49" fmla="*/ 100024 h 90"/>
                <a:gd name="T50" fmla="*/ 56738 w 40"/>
                <a:gd name="T51" fmla="*/ 100024 h 90"/>
                <a:gd name="T52" fmla="*/ 56738 w 40"/>
                <a:gd name="T53" fmla="*/ 92720 h 90"/>
                <a:gd name="T54" fmla="*/ 71284 w 40"/>
                <a:gd name="T55" fmla="*/ 72294 h 90"/>
                <a:gd name="T56" fmla="*/ 98347 w 40"/>
                <a:gd name="T57" fmla="*/ 43082 h 90"/>
                <a:gd name="T58" fmla="*/ 119239 w 40"/>
                <a:gd name="T59" fmla="*/ 21783 h 90"/>
                <a:gd name="T60" fmla="*/ 126603 w 40"/>
                <a:gd name="T61" fmla="*/ 7482 h 90"/>
                <a:gd name="T62" fmla="*/ 144390 w 40"/>
                <a:gd name="T63" fmla="*/ 7482 h 90"/>
                <a:gd name="T64" fmla="*/ 165991 w 40"/>
                <a:gd name="T65" fmla="*/ 21783 h 90"/>
                <a:gd name="T66" fmla="*/ 187054 w 40"/>
                <a:gd name="T67" fmla="*/ 36553 h 90"/>
                <a:gd name="T68" fmla="*/ 194235 w 40"/>
                <a:gd name="T69" fmla="*/ 57884 h 90"/>
                <a:gd name="T70" fmla="*/ 201128 w 40"/>
                <a:gd name="T71" fmla="*/ 85207 h 90"/>
                <a:gd name="T72" fmla="*/ 208530 w 40"/>
                <a:gd name="T73" fmla="*/ 142981 h 90"/>
                <a:gd name="T74" fmla="*/ 208530 w 40"/>
                <a:gd name="T75" fmla="*/ 183380 h 90"/>
                <a:gd name="T76" fmla="*/ 208530 w 40"/>
                <a:gd name="T77" fmla="*/ 197825 h 90"/>
                <a:gd name="T78" fmla="*/ 213894 w 40"/>
                <a:gd name="T79" fmla="*/ 211626 h 90"/>
                <a:gd name="T80" fmla="*/ 221315 w 40"/>
                <a:gd name="T81" fmla="*/ 204198 h 90"/>
                <a:gd name="T82" fmla="*/ 221315 w 40"/>
                <a:gd name="T83" fmla="*/ 190312 h 90"/>
                <a:gd name="T84" fmla="*/ 221315 w 40"/>
                <a:gd name="T85" fmla="*/ 157293 h 90"/>
                <a:gd name="T86" fmla="*/ 213894 w 40"/>
                <a:gd name="T87" fmla="*/ 107002 h 90"/>
                <a:gd name="T88" fmla="*/ 208530 w 40"/>
                <a:gd name="T89" fmla="*/ 57884 h 90"/>
                <a:gd name="T90" fmla="*/ 201128 w 40"/>
                <a:gd name="T91" fmla="*/ 36553 h 90"/>
                <a:gd name="T92" fmla="*/ 187054 w 40"/>
                <a:gd name="T93" fmla="*/ 21783 h 90"/>
                <a:gd name="T94" fmla="*/ 179689 w 40"/>
                <a:gd name="T95" fmla="*/ 14798 h 90"/>
                <a:gd name="T96" fmla="*/ 173356 w 40"/>
                <a:gd name="T97" fmla="*/ 0 h 90"/>
                <a:gd name="T98" fmla="*/ 187054 w 40"/>
                <a:gd name="T99" fmla="*/ 7482 h 90"/>
                <a:gd name="T100" fmla="*/ 208530 w 40"/>
                <a:gd name="T101" fmla="*/ 14798 h 90"/>
                <a:gd name="T102" fmla="*/ 242860 w 40"/>
                <a:gd name="T103" fmla="*/ 57884 h 90"/>
                <a:gd name="T104" fmla="*/ 263975 w 40"/>
                <a:gd name="T105" fmla="*/ 114482 h 90"/>
                <a:gd name="T106" fmla="*/ 271100 w 40"/>
                <a:gd name="T107" fmla="*/ 176030 h 90"/>
                <a:gd name="T108" fmla="*/ 278052 w 40"/>
                <a:gd name="T109" fmla="*/ 233413 h 90"/>
                <a:gd name="T110" fmla="*/ 278052 w 40"/>
                <a:gd name="T111" fmla="*/ 296862 h 90"/>
                <a:gd name="T112" fmla="*/ 263975 w 40"/>
                <a:gd name="T113" fmla="*/ 355080 h 90"/>
                <a:gd name="T114" fmla="*/ 250041 w 40"/>
                <a:gd name="T115" fmla="*/ 418549 h 90"/>
                <a:gd name="T116" fmla="*/ 228440 w 40"/>
                <a:gd name="T117" fmla="*/ 475976 h 90"/>
                <a:gd name="T118" fmla="*/ 208530 w 40"/>
                <a:gd name="T119" fmla="*/ 530276 h 90"/>
                <a:gd name="T120" fmla="*/ 179689 w 40"/>
                <a:gd name="T121" fmla="*/ 579649 h 90"/>
                <a:gd name="T122" fmla="*/ 144390 w 40"/>
                <a:gd name="T123" fmla="*/ 637392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768"/>
            <p:cNvSpPr>
              <a:spLocks/>
            </p:cNvSpPr>
            <p:nvPr/>
          </p:nvSpPr>
          <p:spPr bwMode="auto">
            <a:xfrm>
              <a:off x="5621" y="2693"/>
              <a:ext cx="44" cy="33"/>
            </a:xfrm>
            <a:custGeom>
              <a:avLst/>
              <a:gdLst>
                <a:gd name="T0" fmla="*/ 155648 w 22"/>
                <a:gd name="T1" fmla="*/ 94322 h 17"/>
                <a:gd name="T2" fmla="*/ 147456 w 22"/>
                <a:gd name="T3" fmla="*/ 94322 h 17"/>
                <a:gd name="T4" fmla="*/ 147456 w 22"/>
                <a:gd name="T5" fmla="*/ 88061 h 17"/>
                <a:gd name="T6" fmla="*/ 147456 w 22"/>
                <a:gd name="T7" fmla="*/ 88061 h 17"/>
                <a:gd name="T8" fmla="*/ 147456 w 22"/>
                <a:gd name="T9" fmla="*/ 88061 h 17"/>
                <a:gd name="T10" fmla="*/ 147456 w 22"/>
                <a:gd name="T11" fmla="*/ 83111 h 17"/>
                <a:gd name="T12" fmla="*/ 147456 w 22"/>
                <a:gd name="T13" fmla="*/ 83111 h 17"/>
                <a:gd name="T14" fmla="*/ 147456 w 22"/>
                <a:gd name="T15" fmla="*/ 83111 h 17"/>
                <a:gd name="T16" fmla="*/ 106496 w 22"/>
                <a:gd name="T17" fmla="*/ 76671 h 17"/>
                <a:gd name="T18" fmla="*/ 73728 w 22"/>
                <a:gd name="T19" fmla="*/ 71961 h 17"/>
                <a:gd name="T20" fmla="*/ 49152 w 22"/>
                <a:gd name="T21" fmla="*/ 66184 h 17"/>
                <a:gd name="T22" fmla="*/ 32768 w 22"/>
                <a:gd name="T23" fmla="*/ 66184 h 17"/>
                <a:gd name="T24" fmla="*/ 16384 w 22"/>
                <a:gd name="T25" fmla="*/ 60675 h 17"/>
                <a:gd name="T26" fmla="*/ 0 w 22"/>
                <a:gd name="T27" fmla="*/ 54854 h 17"/>
                <a:gd name="T28" fmla="*/ 0 w 22"/>
                <a:gd name="T29" fmla="*/ 48590 h 17"/>
                <a:gd name="T30" fmla="*/ 8192 w 22"/>
                <a:gd name="T31" fmla="*/ 48590 h 17"/>
                <a:gd name="T32" fmla="*/ 8192 w 22"/>
                <a:gd name="T33" fmla="*/ 48590 h 17"/>
                <a:gd name="T34" fmla="*/ 16384 w 22"/>
                <a:gd name="T35" fmla="*/ 45365 h 17"/>
                <a:gd name="T36" fmla="*/ 24576 w 22"/>
                <a:gd name="T37" fmla="*/ 45365 h 17"/>
                <a:gd name="T38" fmla="*/ 40960 w 22"/>
                <a:gd name="T39" fmla="*/ 39497 h 17"/>
                <a:gd name="T40" fmla="*/ 57344 w 22"/>
                <a:gd name="T41" fmla="*/ 28258 h 17"/>
                <a:gd name="T42" fmla="*/ 73728 w 22"/>
                <a:gd name="T43" fmla="*/ 23370 h 17"/>
                <a:gd name="T44" fmla="*/ 81920 w 22"/>
                <a:gd name="T45" fmla="*/ 17564 h 17"/>
                <a:gd name="T46" fmla="*/ 90112 w 22"/>
                <a:gd name="T47" fmla="*/ 12039 h 17"/>
                <a:gd name="T48" fmla="*/ 98304 w 22"/>
                <a:gd name="T49" fmla="*/ 6202 h 17"/>
                <a:gd name="T50" fmla="*/ 98304 w 22"/>
                <a:gd name="T51" fmla="*/ 0 h 17"/>
                <a:gd name="T52" fmla="*/ 106496 w 22"/>
                <a:gd name="T53" fmla="*/ 0 h 17"/>
                <a:gd name="T54" fmla="*/ 114688 w 22"/>
                <a:gd name="T55" fmla="*/ 0 h 17"/>
                <a:gd name="T56" fmla="*/ 122880 w 22"/>
                <a:gd name="T57" fmla="*/ 17564 h 17"/>
                <a:gd name="T58" fmla="*/ 139264 w 22"/>
                <a:gd name="T59" fmla="*/ 39497 h 17"/>
                <a:gd name="T60" fmla="*/ 163840 w 22"/>
                <a:gd name="T61" fmla="*/ 54854 h 17"/>
                <a:gd name="T62" fmla="*/ 180224 w 22"/>
                <a:gd name="T63" fmla="*/ 76671 h 17"/>
                <a:gd name="T64" fmla="*/ 180224 w 22"/>
                <a:gd name="T65" fmla="*/ 76671 h 17"/>
                <a:gd name="T66" fmla="*/ 180224 w 22"/>
                <a:gd name="T67" fmla="*/ 83111 h 17"/>
                <a:gd name="T68" fmla="*/ 172032 w 22"/>
                <a:gd name="T69" fmla="*/ 88061 h 17"/>
                <a:gd name="T70" fmla="*/ 163840 w 22"/>
                <a:gd name="T71" fmla="*/ 94322 h 17"/>
                <a:gd name="T72" fmla="*/ 163840 w 22"/>
                <a:gd name="T73" fmla="*/ 94322 h 17"/>
                <a:gd name="T74" fmla="*/ 155648 w 22"/>
                <a:gd name="T75" fmla="*/ 94322 h 17"/>
                <a:gd name="T76" fmla="*/ 155648 w 22"/>
                <a:gd name="T77" fmla="*/ 94322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769"/>
            <p:cNvSpPr>
              <a:spLocks/>
            </p:cNvSpPr>
            <p:nvPr/>
          </p:nvSpPr>
          <p:spPr bwMode="auto">
            <a:xfrm>
              <a:off x="5604" y="2679"/>
              <a:ext cx="41" cy="32"/>
            </a:xfrm>
            <a:custGeom>
              <a:avLst/>
              <a:gdLst>
                <a:gd name="T0" fmla="*/ 36338 w 21"/>
                <a:gd name="T1" fmla="*/ 131072 h 16"/>
                <a:gd name="T2" fmla="*/ 31242 w 21"/>
                <a:gd name="T3" fmla="*/ 122880 h 16"/>
                <a:gd name="T4" fmla="*/ 25082 w 21"/>
                <a:gd name="T5" fmla="*/ 122880 h 16"/>
                <a:gd name="T6" fmla="*/ 18612 w 21"/>
                <a:gd name="T7" fmla="*/ 114688 h 16"/>
                <a:gd name="T8" fmla="*/ 12847 w 21"/>
                <a:gd name="T9" fmla="*/ 106496 h 16"/>
                <a:gd name="T10" fmla="*/ 6580 w 21"/>
                <a:gd name="T11" fmla="*/ 98304 h 16"/>
                <a:gd name="T12" fmla="*/ 6580 w 21"/>
                <a:gd name="T13" fmla="*/ 98304 h 16"/>
                <a:gd name="T14" fmla="*/ 0 w 21"/>
                <a:gd name="T15" fmla="*/ 98304 h 16"/>
                <a:gd name="T16" fmla="*/ 0 w 21"/>
                <a:gd name="T17" fmla="*/ 90112 h 16"/>
                <a:gd name="T18" fmla="*/ 0 w 21"/>
                <a:gd name="T19" fmla="*/ 90112 h 16"/>
                <a:gd name="T20" fmla="*/ 0 w 21"/>
                <a:gd name="T21" fmla="*/ 81920 h 16"/>
                <a:gd name="T22" fmla="*/ 0 w 21"/>
                <a:gd name="T23" fmla="*/ 81920 h 16"/>
                <a:gd name="T24" fmla="*/ 12847 w 21"/>
                <a:gd name="T25" fmla="*/ 65536 h 16"/>
                <a:gd name="T26" fmla="*/ 31242 w 21"/>
                <a:gd name="T27" fmla="*/ 57344 h 16"/>
                <a:gd name="T28" fmla="*/ 54952 w 21"/>
                <a:gd name="T29" fmla="*/ 40960 h 16"/>
                <a:gd name="T30" fmla="*/ 70946 w 21"/>
                <a:gd name="T31" fmla="*/ 24576 h 16"/>
                <a:gd name="T32" fmla="*/ 82750 w 21"/>
                <a:gd name="T33" fmla="*/ 16384 h 16"/>
                <a:gd name="T34" fmla="*/ 100475 w 21"/>
                <a:gd name="T35" fmla="*/ 8192 h 16"/>
                <a:gd name="T36" fmla="*/ 113336 w 21"/>
                <a:gd name="T37" fmla="*/ 0 h 16"/>
                <a:gd name="T38" fmla="*/ 119087 w 21"/>
                <a:gd name="T39" fmla="*/ 8192 h 16"/>
                <a:gd name="T40" fmla="*/ 119087 w 21"/>
                <a:gd name="T41" fmla="*/ 16384 h 16"/>
                <a:gd name="T42" fmla="*/ 125667 w 21"/>
                <a:gd name="T43" fmla="*/ 32768 h 16"/>
                <a:gd name="T44" fmla="*/ 119087 w 21"/>
                <a:gd name="T45" fmla="*/ 40960 h 16"/>
                <a:gd name="T46" fmla="*/ 113336 w 21"/>
                <a:gd name="T47" fmla="*/ 49152 h 16"/>
                <a:gd name="T48" fmla="*/ 100475 w 21"/>
                <a:gd name="T49" fmla="*/ 57344 h 16"/>
                <a:gd name="T50" fmla="*/ 89558 w 21"/>
                <a:gd name="T51" fmla="*/ 73728 h 16"/>
                <a:gd name="T52" fmla="*/ 77109 w 21"/>
                <a:gd name="T53" fmla="*/ 81920 h 16"/>
                <a:gd name="T54" fmla="*/ 64366 w 21"/>
                <a:gd name="T55" fmla="*/ 90112 h 16"/>
                <a:gd name="T56" fmla="*/ 54952 w 21"/>
                <a:gd name="T57" fmla="*/ 106496 h 16"/>
                <a:gd name="T58" fmla="*/ 48970 w 21"/>
                <a:gd name="T59" fmla="*/ 106496 h 16"/>
                <a:gd name="T60" fmla="*/ 48970 w 21"/>
                <a:gd name="T61" fmla="*/ 114688 h 16"/>
                <a:gd name="T62" fmla="*/ 42384 w 21"/>
                <a:gd name="T63" fmla="*/ 122880 h 16"/>
                <a:gd name="T64" fmla="*/ 36338 w 21"/>
                <a:gd name="T65" fmla="*/ 131072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770"/>
            <p:cNvSpPr>
              <a:spLocks/>
            </p:cNvSpPr>
            <p:nvPr/>
          </p:nvSpPr>
          <p:spPr bwMode="auto">
            <a:xfrm>
              <a:off x="5556" y="2683"/>
              <a:ext cx="14" cy="10"/>
            </a:xfrm>
            <a:custGeom>
              <a:avLst/>
              <a:gdLst>
                <a:gd name="T0" fmla="*/ 16384 w 7"/>
                <a:gd name="T1" fmla="*/ 40960 h 5"/>
                <a:gd name="T2" fmla="*/ 16384 w 7"/>
                <a:gd name="T3" fmla="*/ 40960 h 5"/>
                <a:gd name="T4" fmla="*/ 8192 w 7"/>
                <a:gd name="T5" fmla="*/ 32768 h 5"/>
                <a:gd name="T6" fmla="*/ 8192 w 7"/>
                <a:gd name="T7" fmla="*/ 32768 h 5"/>
                <a:gd name="T8" fmla="*/ 0 w 7"/>
                <a:gd name="T9" fmla="*/ 24576 h 5"/>
                <a:gd name="T10" fmla="*/ 0 w 7"/>
                <a:gd name="T11" fmla="*/ 24576 h 5"/>
                <a:gd name="T12" fmla="*/ 0 w 7"/>
                <a:gd name="T13" fmla="*/ 16384 h 5"/>
                <a:gd name="T14" fmla="*/ 0 w 7"/>
                <a:gd name="T15" fmla="*/ 16384 h 5"/>
                <a:gd name="T16" fmla="*/ 8192 w 7"/>
                <a:gd name="T17" fmla="*/ 8192 h 5"/>
                <a:gd name="T18" fmla="*/ 8192 w 7"/>
                <a:gd name="T19" fmla="*/ 8192 h 5"/>
                <a:gd name="T20" fmla="*/ 16384 w 7"/>
                <a:gd name="T21" fmla="*/ 8192 h 5"/>
                <a:gd name="T22" fmla="*/ 16384 w 7"/>
                <a:gd name="T23" fmla="*/ 0 h 5"/>
                <a:gd name="T24" fmla="*/ 32768 w 7"/>
                <a:gd name="T25" fmla="*/ 0 h 5"/>
                <a:gd name="T26" fmla="*/ 40960 w 7"/>
                <a:gd name="T27" fmla="*/ 0 h 5"/>
                <a:gd name="T28" fmla="*/ 57344 w 7"/>
                <a:gd name="T29" fmla="*/ 0 h 5"/>
                <a:gd name="T30" fmla="*/ 57344 w 7"/>
                <a:gd name="T31" fmla="*/ 16384 h 5"/>
                <a:gd name="T32" fmla="*/ 49152 w 7"/>
                <a:gd name="T33" fmla="*/ 32768 h 5"/>
                <a:gd name="T34" fmla="*/ 49152 w 7"/>
                <a:gd name="T35" fmla="*/ 32768 h 5"/>
                <a:gd name="T36" fmla="*/ 40960 w 7"/>
                <a:gd name="T37" fmla="*/ 32768 h 5"/>
                <a:gd name="T38" fmla="*/ 32768 w 7"/>
                <a:gd name="T39" fmla="*/ 40960 h 5"/>
                <a:gd name="T40" fmla="*/ 24576 w 7"/>
                <a:gd name="T41" fmla="*/ 40960 h 5"/>
                <a:gd name="T42" fmla="*/ 16384 w 7"/>
                <a:gd name="T43" fmla="*/ 4096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771"/>
            <p:cNvSpPr>
              <a:spLocks/>
            </p:cNvSpPr>
            <p:nvPr/>
          </p:nvSpPr>
          <p:spPr bwMode="auto">
            <a:xfrm>
              <a:off x="5568" y="2673"/>
              <a:ext cx="6" cy="6"/>
            </a:xfrm>
            <a:custGeom>
              <a:avLst/>
              <a:gdLst>
                <a:gd name="T0" fmla="*/ 8192 w 3"/>
                <a:gd name="T1" fmla="*/ 24576 h 3"/>
                <a:gd name="T2" fmla="*/ 8192 w 3"/>
                <a:gd name="T3" fmla="*/ 24576 h 3"/>
                <a:gd name="T4" fmla="*/ 8192 w 3"/>
                <a:gd name="T5" fmla="*/ 24576 h 3"/>
                <a:gd name="T6" fmla="*/ 0 w 3"/>
                <a:gd name="T7" fmla="*/ 24576 h 3"/>
                <a:gd name="T8" fmla="*/ 0 w 3"/>
                <a:gd name="T9" fmla="*/ 24576 h 3"/>
                <a:gd name="T10" fmla="*/ 0 w 3"/>
                <a:gd name="T11" fmla="*/ 24576 h 3"/>
                <a:gd name="T12" fmla="*/ 0 w 3"/>
                <a:gd name="T13" fmla="*/ 16384 h 3"/>
                <a:gd name="T14" fmla="*/ 0 w 3"/>
                <a:gd name="T15" fmla="*/ 16384 h 3"/>
                <a:gd name="T16" fmla="*/ 0 w 3"/>
                <a:gd name="T17" fmla="*/ 8192 h 3"/>
                <a:gd name="T18" fmla="*/ 8192 w 3"/>
                <a:gd name="T19" fmla="*/ 8192 h 3"/>
                <a:gd name="T20" fmla="*/ 8192 w 3"/>
                <a:gd name="T21" fmla="*/ 0 h 3"/>
                <a:gd name="T22" fmla="*/ 16384 w 3"/>
                <a:gd name="T23" fmla="*/ 0 h 3"/>
                <a:gd name="T24" fmla="*/ 16384 w 3"/>
                <a:gd name="T25" fmla="*/ 0 h 3"/>
                <a:gd name="T26" fmla="*/ 24576 w 3"/>
                <a:gd name="T27" fmla="*/ 0 h 3"/>
                <a:gd name="T28" fmla="*/ 24576 w 3"/>
                <a:gd name="T29" fmla="*/ 8192 h 3"/>
                <a:gd name="T30" fmla="*/ 16384 w 3"/>
                <a:gd name="T31" fmla="*/ 24576 h 3"/>
                <a:gd name="T32" fmla="*/ 8192 w 3"/>
                <a:gd name="T33" fmla="*/ 2457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772"/>
            <p:cNvSpPr>
              <a:spLocks/>
            </p:cNvSpPr>
            <p:nvPr/>
          </p:nvSpPr>
          <p:spPr bwMode="auto">
            <a:xfrm>
              <a:off x="5574" y="2659"/>
              <a:ext cx="2" cy="4"/>
            </a:xfrm>
            <a:custGeom>
              <a:avLst/>
              <a:gdLst>
                <a:gd name="T0" fmla="*/ 8192 w 1"/>
                <a:gd name="T1" fmla="*/ 16384 h 2"/>
                <a:gd name="T2" fmla="*/ 8192 w 1"/>
                <a:gd name="T3" fmla="*/ 8192 h 2"/>
                <a:gd name="T4" fmla="*/ 0 w 1"/>
                <a:gd name="T5" fmla="*/ 0 h 2"/>
                <a:gd name="T6" fmla="*/ 8192 w 1"/>
                <a:gd name="T7" fmla="*/ 0 h 2"/>
                <a:gd name="T8" fmla="*/ 8192 w 1"/>
                <a:gd name="T9" fmla="*/ 8192 h 2"/>
                <a:gd name="T10" fmla="*/ 8192 w 1"/>
                <a:gd name="T11" fmla="*/ 16384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773"/>
            <p:cNvSpPr>
              <a:spLocks/>
            </p:cNvSpPr>
            <p:nvPr/>
          </p:nvSpPr>
          <p:spPr bwMode="auto">
            <a:xfrm>
              <a:off x="5370" y="2552"/>
              <a:ext cx="196" cy="121"/>
            </a:xfrm>
            <a:custGeom>
              <a:avLst/>
              <a:gdLst>
                <a:gd name="T0" fmla="*/ 459836 w 99"/>
                <a:gd name="T1" fmla="*/ 441265 h 61"/>
                <a:gd name="T2" fmla="*/ 424884 w 99"/>
                <a:gd name="T3" fmla="*/ 403567 h 61"/>
                <a:gd name="T4" fmla="*/ 343984 w 99"/>
                <a:gd name="T5" fmla="*/ 308473 h 61"/>
                <a:gd name="T6" fmla="*/ 308080 w 99"/>
                <a:gd name="T7" fmla="*/ 279002 h 61"/>
                <a:gd name="T8" fmla="*/ 257964 w 99"/>
                <a:gd name="T9" fmla="*/ 263893 h 61"/>
                <a:gd name="T10" fmla="*/ 221858 w 99"/>
                <a:gd name="T11" fmla="*/ 241532 h 61"/>
                <a:gd name="T12" fmla="*/ 185052 w 99"/>
                <a:gd name="T13" fmla="*/ 233913 h 61"/>
                <a:gd name="T14" fmla="*/ 73007 w 99"/>
                <a:gd name="T15" fmla="*/ 256641 h 61"/>
                <a:gd name="T16" fmla="*/ 22390 w 99"/>
                <a:gd name="T17" fmla="*/ 256641 h 61"/>
                <a:gd name="T18" fmla="*/ 0 w 99"/>
                <a:gd name="T19" fmla="*/ 233913 h 61"/>
                <a:gd name="T20" fmla="*/ 36876 w 99"/>
                <a:gd name="T21" fmla="*/ 214959 h 61"/>
                <a:gd name="T22" fmla="*/ 65814 w 99"/>
                <a:gd name="T23" fmla="*/ 214959 h 61"/>
                <a:gd name="T24" fmla="*/ 87760 w 99"/>
                <a:gd name="T25" fmla="*/ 222456 h 61"/>
                <a:gd name="T26" fmla="*/ 130298 w 99"/>
                <a:gd name="T27" fmla="*/ 200102 h 61"/>
                <a:gd name="T28" fmla="*/ 173747 w 99"/>
                <a:gd name="T29" fmla="*/ 170624 h 61"/>
                <a:gd name="T30" fmla="*/ 221858 w 99"/>
                <a:gd name="T31" fmla="*/ 147894 h 61"/>
                <a:gd name="T32" fmla="*/ 250929 w 99"/>
                <a:gd name="T33" fmla="*/ 147894 h 61"/>
                <a:gd name="T34" fmla="*/ 265511 w 99"/>
                <a:gd name="T35" fmla="*/ 163007 h 61"/>
                <a:gd name="T36" fmla="*/ 286158 w 99"/>
                <a:gd name="T37" fmla="*/ 170624 h 61"/>
                <a:gd name="T38" fmla="*/ 278522 w 99"/>
                <a:gd name="T39" fmla="*/ 147894 h 61"/>
                <a:gd name="T40" fmla="*/ 250929 w 99"/>
                <a:gd name="T41" fmla="*/ 133037 h 61"/>
                <a:gd name="T42" fmla="*/ 250929 w 99"/>
                <a:gd name="T43" fmla="*/ 112147 h 61"/>
                <a:gd name="T44" fmla="*/ 265511 w 99"/>
                <a:gd name="T45" fmla="*/ 104528 h 61"/>
                <a:gd name="T46" fmla="*/ 270981 w 99"/>
                <a:gd name="T47" fmla="*/ 89419 h 61"/>
                <a:gd name="T48" fmla="*/ 265511 w 99"/>
                <a:gd name="T49" fmla="*/ 82177 h 61"/>
                <a:gd name="T50" fmla="*/ 250929 w 99"/>
                <a:gd name="T51" fmla="*/ 67068 h 61"/>
                <a:gd name="T52" fmla="*/ 243325 w 99"/>
                <a:gd name="T53" fmla="*/ 45079 h 61"/>
                <a:gd name="T54" fmla="*/ 265511 w 99"/>
                <a:gd name="T55" fmla="*/ 22726 h 61"/>
                <a:gd name="T56" fmla="*/ 308080 w 99"/>
                <a:gd name="T57" fmla="*/ 7617 h 61"/>
                <a:gd name="T58" fmla="*/ 329498 w 99"/>
                <a:gd name="T59" fmla="*/ 7617 h 61"/>
                <a:gd name="T60" fmla="*/ 321862 w 99"/>
                <a:gd name="T61" fmla="*/ 37587 h 61"/>
                <a:gd name="T62" fmla="*/ 308080 w 99"/>
                <a:gd name="T63" fmla="*/ 74558 h 61"/>
                <a:gd name="T64" fmla="*/ 308080 w 99"/>
                <a:gd name="T65" fmla="*/ 112147 h 61"/>
                <a:gd name="T66" fmla="*/ 329498 w 99"/>
                <a:gd name="T67" fmla="*/ 133037 h 61"/>
                <a:gd name="T68" fmla="*/ 351436 w 99"/>
                <a:gd name="T69" fmla="*/ 155511 h 61"/>
                <a:gd name="T70" fmla="*/ 351436 w 99"/>
                <a:gd name="T71" fmla="*/ 184989 h 61"/>
                <a:gd name="T72" fmla="*/ 351436 w 99"/>
                <a:gd name="T73" fmla="*/ 222456 h 61"/>
                <a:gd name="T74" fmla="*/ 358729 w 99"/>
                <a:gd name="T75" fmla="*/ 241532 h 61"/>
                <a:gd name="T76" fmla="*/ 417248 w 99"/>
                <a:gd name="T77" fmla="*/ 285643 h 61"/>
                <a:gd name="T78" fmla="*/ 510717 w 99"/>
                <a:gd name="T79" fmla="*/ 359453 h 61"/>
                <a:gd name="T80" fmla="*/ 536488 w 99"/>
                <a:gd name="T81" fmla="*/ 359453 h 61"/>
                <a:gd name="T82" fmla="*/ 566535 w 99"/>
                <a:gd name="T83" fmla="*/ 344100 h 61"/>
                <a:gd name="T84" fmla="*/ 629958 w 99"/>
                <a:gd name="T85" fmla="*/ 300981 h 61"/>
                <a:gd name="T86" fmla="*/ 674323 w 99"/>
                <a:gd name="T87" fmla="*/ 271510 h 61"/>
                <a:gd name="T88" fmla="*/ 695772 w 99"/>
                <a:gd name="T89" fmla="*/ 256641 h 61"/>
                <a:gd name="T90" fmla="*/ 710211 w 99"/>
                <a:gd name="T91" fmla="*/ 300981 h 61"/>
                <a:gd name="T92" fmla="*/ 688227 w 99"/>
                <a:gd name="T93" fmla="*/ 323342 h 61"/>
                <a:gd name="T94" fmla="*/ 674323 w 99"/>
                <a:gd name="T95" fmla="*/ 351836 h 61"/>
                <a:gd name="T96" fmla="*/ 681019 w 99"/>
                <a:gd name="T97" fmla="*/ 403567 h 61"/>
                <a:gd name="T98" fmla="*/ 666778 w 99"/>
                <a:gd name="T99" fmla="*/ 411285 h 61"/>
                <a:gd name="T100" fmla="*/ 624349 w 99"/>
                <a:gd name="T101" fmla="*/ 426394 h 61"/>
                <a:gd name="T102" fmla="*/ 543781 w 99"/>
                <a:gd name="T103" fmla="*/ 441265 h 61"/>
                <a:gd name="T104" fmla="*/ 510717 w 99"/>
                <a:gd name="T105" fmla="*/ 448882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774"/>
            <p:cNvSpPr>
              <a:spLocks/>
            </p:cNvSpPr>
            <p:nvPr/>
          </p:nvSpPr>
          <p:spPr bwMode="auto">
            <a:xfrm>
              <a:off x="5576" y="2622"/>
              <a:ext cx="55" cy="35"/>
            </a:xfrm>
            <a:custGeom>
              <a:avLst/>
              <a:gdLst>
                <a:gd name="T0" fmla="*/ 148025 w 28"/>
                <a:gd name="T1" fmla="*/ 102151 h 18"/>
                <a:gd name="T2" fmla="*/ 129191 w 28"/>
                <a:gd name="T3" fmla="*/ 90030 h 18"/>
                <a:gd name="T4" fmla="*/ 116087 w 28"/>
                <a:gd name="T5" fmla="*/ 84140 h 18"/>
                <a:gd name="T6" fmla="*/ 102766 w 28"/>
                <a:gd name="T7" fmla="*/ 77875 h 18"/>
                <a:gd name="T8" fmla="*/ 95800 w 28"/>
                <a:gd name="T9" fmla="*/ 77875 h 18"/>
                <a:gd name="T10" fmla="*/ 85301 w 28"/>
                <a:gd name="T11" fmla="*/ 73545 h 18"/>
                <a:gd name="T12" fmla="*/ 78874 w 28"/>
                <a:gd name="T13" fmla="*/ 73545 h 18"/>
                <a:gd name="T14" fmla="*/ 59099 w 28"/>
                <a:gd name="T15" fmla="*/ 73545 h 18"/>
                <a:gd name="T16" fmla="*/ 40154 w 28"/>
                <a:gd name="T17" fmla="*/ 73545 h 18"/>
                <a:gd name="T18" fmla="*/ 20442 w 28"/>
                <a:gd name="T19" fmla="*/ 73545 h 18"/>
                <a:gd name="T20" fmla="*/ 6903 w 28"/>
                <a:gd name="T21" fmla="*/ 73545 h 18"/>
                <a:gd name="T22" fmla="*/ 0 w 28"/>
                <a:gd name="T23" fmla="*/ 73545 h 18"/>
                <a:gd name="T24" fmla="*/ 0 w 28"/>
                <a:gd name="T25" fmla="*/ 67247 h 18"/>
                <a:gd name="T26" fmla="*/ 13559 w 28"/>
                <a:gd name="T27" fmla="*/ 67247 h 18"/>
                <a:gd name="T28" fmla="*/ 20442 w 28"/>
                <a:gd name="T29" fmla="*/ 67247 h 18"/>
                <a:gd name="T30" fmla="*/ 33483 w 28"/>
                <a:gd name="T31" fmla="*/ 61870 h 18"/>
                <a:gd name="T32" fmla="*/ 40154 w 28"/>
                <a:gd name="T33" fmla="*/ 61870 h 18"/>
                <a:gd name="T34" fmla="*/ 59099 w 28"/>
                <a:gd name="T35" fmla="*/ 52535 h 18"/>
                <a:gd name="T36" fmla="*/ 85301 w 28"/>
                <a:gd name="T37" fmla="*/ 46301 h 18"/>
                <a:gd name="T38" fmla="*/ 102766 w 28"/>
                <a:gd name="T39" fmla="*/ 34584 h 18"/>
                <a:gd name="T40" fmla="*/ 122304 w 28"/>
                <a:gd name="T41" fmla="*/ 23812 h 18"/>
                <a:gd name="T42" fmla="*/ 140894 w 28"/>
                <a:gd name="T43" fmla="*/ 17786 h 18"/>
                <a:gd name="T44" fmla="*/ 154931 w 28"/>
                <a:gd name="T45" fmla="*/ 6298 h 18"/>
                <a:gd name="T46" fmla="*/ 161602 w 28"/>
                <a:gd name="T47" fmla="*/ 6298 h 18"/>
                <a:gd name="T48" fmla="*/ 161602 w 28"/>
                <a:gd name="T49" fmla="*/ 0 h 18"/>
                <a:gd name="T50" fmla="*/ 161602 w 28"/>
                <a:gd name="T51" fmla="*/ 0 h 18"/>
                <a:gd name="T52" fmla="*/ 161602 w 28"/>
                <a:gd name="T53" fmla="*/ 0 h 18"/>
                <a:gd name="T54" fmla="*/ 167556 w 28"/>
                <a:gd name="T55" fmla="*/ 12246 h 18"/>
                <a:gd name="T56" fmla="*/ 167556 w 28"/>
                <a:gd name="T57" fmla="*/ 17786 h 18"/>
                <a:gd name="T58" fmla="*/ 167556 w 28"/>
                <a:gd name="T59" fmla="*/ 28607 h 18"/>
                <a:gd name="T60" fmla="*/ 167556 w 28"/>
                <a:gd name="T61" fmla="*/ 40052 h 18"/>
                <a:gd name="T62" fmla="*/ 167556 w 28"/>
                <a:gd name="T63" fmla="*/ 52535 h 18"/>
                <a:gd name="T64" fmla="*/ 174674 w 28"/>
                <a:gd name="T65" fmla="*/ 61870 h 18"/>
                <a:gd name="T66" fmla="*/ 174674 w 28"/>
                <a:gd name="T67" fmla="*/ 73545 h 18"/>
                <a:gd name="T68" fmla="*/ 174674 w 28"/>
                <a:gd name="T69" fmla="*/ 84140 h 18"/>
                <a:gd name="T70" fmla="*/ 181111 w 28"/>
                <a:gd name="T71" fmla="*/ 90030 h 18"/>
                <a:gd name="T72" fmla="*/ 181111 w 28"/>
                <a:gd name="T73" fmla="*/ 90030 h 18"/>
                <a:gd name="T74" fmla="*/ 181111 w 28"/>
                <a:gd name="T75" fmla="*/ 90030 h 18"/>
                <a:gd name="T76" fmla="*/ 174674 w 28"/>
                <a:gd name="T77" fmla="*/ 95807 h 18"/>
                <a:gd name="T78" fmla="*/ 174674 w 28"/>
                <a:gd name="T79" fmla="*/ 95807 h 18"/>
                <a:gd name="T80" fmla="*/ 167556 w 28"/>
                <a:gd name="T81" fmla="*/ 95807 h 18"/>
                <a:gd name="T82" fmla="*/ 154931 w 28"/>
                <a:gd name="T83" fmla="*/ 102151 h 18"/>
                <a:gd name="T84" fmla="*/ 148025 w 28"/>
                <a:gd name="T85" fmla="*/ 102151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775"/>
            <p:cNvSpPr>
              <a:spLocks/>
            </p:cNvSpPr>
            <p:nvPr/>
          </p:nvSpPr>
          <p:spPr bwMode="auto">
            <a:xfrm>
              <a:off x="5629" y="2606"/>
              <a:ext cx="30" cy="47"/>
            </a:xfrm>
            <a:custGeom>
              <a:avLst/>
              <a:gdLst>
                <a:gd name="T0" fmla="*/ 24576 w 15"/>
                <a:gd name="T1" fmla="*/ 149495 h 24"/>
                <a:gd name="T2" fmla="*/ 16384 w 15"/>
                <a:gd name="T3" fmla="*/ 130020 h 24"/>
                <a:gd name="T4" fmla="*/ 16384 w 15"/>
                <a:gd name="T5" fmla="*/ 117005 h 24"/>
                <a:gd name="T6" fmla="*/ 8192 w 15"/>
                <a:gd name="T7" fmla="*/ 98649 h 24"/>
                <a:gd name="T8" fmla="*/ 8192 w 15"/>
                <a:gd name="T9" fmla="*/ 86235 h 24"/>
                <a:gd name="T10" fmla="*/ 0 w 15"/>
                <a:gd name="T11" fmla="*/ 69936 h 24"/>
                <a:gd name="T12" fmla="*/ 0 w 15"/>
                <a:gd name="T13" fmla="*/ 38981 h 24"/>
                <a:gd name="T14" fmla="*/ 0 w 15"/>
                <a:gd name="T15" fmla="*/ 19905 h 24"/>
                <a:gd name="T16" fmla="*/ 8192 w 15"/>
                <a:gd name="T17" fmla="*/ 19905 h 24"/>
                <a:gd name="T18" fmla="*/ 16384 w 15"/>
                <a:gd name="T19" fmla="*/ 13135 h 24"/>
                <a:gd name="T20" fmla="*/ 32768 w 15"/>
                <a:gd name="T21" fmla="*/ 6707 h 24"/>
                <a:gd name="T22" fmla="*/ 40960 w 15"/>
                <a:gd name="T23" fmla="*/ 0 h 24"/>
                <a:gd name="T24" fmla="*/ 49152 w 15"/>
                <a:gd name="T25" fmla="*/ 0 h 24"/>
                <a:gd name="T26" fmla="*/ 49152 w 15"/>
                <a:gd name="T27" fmla="*/ 13135 h 24"/>
                <a:gd name="T28" fmla="*/ 40960 w 15"/>
                <a:gd name="T29" fmla="*/ 19905 h 24"/>
                <a:gd name="T30" fmla="*/ 40960 w 15"/>
                <a:gd name="T31" fmla="*/ 25723 h 24"/>
                <a:gd name="T32" fmla="*/ 49152 w 15"/>
                <a:gd name="T33" fmla="*/ 32258 h 24"/>
                <a:gd name="T34" fmla="*/ 49152 w 15"/>
                <a:gd name="T35" fmla="*/ 38981 h 24"/>
                <a:gd name="T36" fmla="*/ 49152 w 15"/>
                <a:gd name="T37" fmla="*/ 44035 h 24"/>
                <a:gd name="T38" fmla="*/ 49152 w 15"/>
                <a:gd name="T39" fmla="*/ 50374 h 24"/>
                <a:gd name="T40" fmla="*/ 49152 w 15"/>
                <a:gd name="T41" fmla="*/ 50374 h 24"/>
                <a:gd name="T42" fmla="*/ 57344 w 15"/>
                <a:gd name="T43" fmla="*/ 57078 h 24"/>
                <a:gd name="T44" fmla="*/ 57344 w 15"/>
                <a:gd name="T45" fmla="*/ 63172 h 24"/>
                <a:gd name="T46" fmla="*/ 57344 w 15"/>
                <a:gd name="T47" fmla="*/ 63172 h 24"/>
                <a:gd name="T48" fmla="*/ 65536 w 15"/>
                <a:gd name="T49" fmla="*/ 69936 h 24"/>
                <a:gd name="T50" fmla="*/ 65536 w 15"/>
                <a:gd name="T51" fmla="*/ 69936 h 24"/>
                <a:gd name="T52" fmla="*/ 73728 w 15"/>
                <a:gd name="T53" fmla="*/ 76338 h 24"/>
                <a:gd name="T54" fmla="*/ 90112 w 15"/>
                <a:gd name="T55" fmla="*/ 79640 h 24"/>
                <a:gd name="T56" fmla="*/ 98304 w 15"/>
                <a:gd name="T57" fmla="*/ 79640 h 24"/>
                <a:gd name="T58" fmla="*/ 106496 w 15"/>
                <a:gd name="T59" fmla="*/ 86235 h 24"/>
                <a:gd name="T60" fmla="*/ 114688 w 15"/>
                <a:gd name="T61" fmla="*/ 92774 h 24"/>
                <a:gd name="T62" fmla="*/ 114688 w 15"/>
                <a:gd name="T63" fmla="*/ 92774 h 24"/>
                <a:gd name="T64" fmla="*/ 114688 w 15"/>
                <a:gd name="T65" fmla="*/ 98649 h 24"/>
                <a:gd name="T66" fmla="*/ 114688 w 15"/>
                <a:gd name="T67" fmla="*/ 98649 h 24"/>
                <a:gd name="T68" fmla="*/ 122880 w 15"/>
                <a:gd name="T69" fmla="*/ 105587 h 24"/>
                <a:gd name="T70" fmla="*/ 122880 w 15"/>
                <a:gd name="T71" fmla="*/ 111778 h 24"/>
                <a:gd name="T72" fmla="*/ 122880 w 15"/>
                <a:gd name="T73" fmla="*/ 117005 h 24"/>
                <a:gd name="T74" fmla="*/ 122880 w 15"/>
                <a:gd name="T75" fmla="*/ 117005 h 24"/>
                <a:gd name="T76" fmla="*/ 122880 w 15"/>
                <a:gd name="T77" fmla="*/ 123712 h 24"/>
                <a:gd name="T78" fmla="*/ 98304 w 15"/>
                <a:gd name="T79" fmla="*/ 130020 h 24"/>
                <a:gd name="T80" fmla="*/ 73728 w 15"/>
                <a:gd name="T81" fmla="*/ 136958 h 24"/>
                <a:gd name="T82" fmla="*/ 49152 w 15"/>
                <a:gd name="T83" fmla="*/ 142825 h 24"/>
                <a:gd name="T84" fmla="*/ 32768 w 15"/>
                <a:gd name="T85" fmla="*/ 149495 h 24"/>
                <a:gd name="T86" fmla="*/ 24576 w 15"/>
                <a:gd name="T87" fmla="*/ 149495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776"/>
            <p:cNvSpPr>
              <a:spLocks/>
            </p:cNvSpPr>
            <p:nvPr/>
          </p:nvSpPr>
          <p:spPr bwMode="auto">
            <a:xfrm>
              <a:off x="5568" y="2616"/>
              <a:ext cx="6" cy="21"/>
            </a:xfrm>
            <a:custGeom>
              <a:avLst/>
              <a:gdLst>
                <a:gd name="T0" fmla="*/ 24576 w 3"/>
                <a:gd name="T1" fmla="*/ 48892 h 11"/>
                <a:gd name="T2" fmla="*/ 16384 w 3"/>
                <a:gd name="T3" fmla="*/ 48892 h 11"/>
                <a:gd name="T4" fmla="*/ 16384 w 3"/>
                <a:gd name="T5" fmla="*/ 44461 h 11"/>
                <a:gd name="T6" fmla="*/ 16384 w 3"/>
                <a:gd name="T7" fmla="*/ 44461 h 11"/>
                <a:gd name="T8" fmla="*/ 8192 w 3"/>
                <a:gd name="T9" fmla="*/ 39028 h 11"/>
                <a:gd name="T10" fmla="*/ 8192 w 3"/>
                <a:gd name="T11" fmla="*/ 35291 h 11"/>
                <a:gd name="T12" fmla="*/ 8192 w 3"/>
                <a:gd name="T13" fmla="*/ 31046 h 11"/>
                <a:gd name="T14" fmla="*/ 0 w 3"/>
                <a:gd name="T15" fmla="*/ 25610 h 11"/>
                <a:gd name="T16" fmla="*/ 0 w 3"/>
                <a:gd name="T17" fmla="*/ 18486 h 11"/>
                <a:gd name="T18" fmla="*/ 0 w 3"/>
                <a:gd name="T19" fmla="*/ 9683 h 11"/>
                <a:gd name="T20" fmla="*/ 0 w 3"/>
                <a:gd name="T21" fmla="*/ 9683 h 11"/>
                <a:gd name="T22" fmla="*/ 0 w 3"/>
                <a:gd name="T23" fmla="*/ 0 h 11"/>
                <a:gd name="T24" fmla="*/ 0 w 3"/>
                <a:gd name="T25" fmla="*/ 0 h 11"/>
                <a:gd name="T26" fmla="*/ 8192 w 3"/>
                <a:gd name="T27" fmla="*/ 9683 h 11"/>
                <a:gd name="T28" fmla="*/ 8192 w 3"/>
                <a:gd name="T29" fmla="*/ 18486 h 11"/>
                <a:gd name="T30" fmla="*/ 8192 w 3"/>
                <a:gd name="T31" fmla="*/ 23289 h 11"/>
                <a:gd name="T32" fmla="*/ 16384 w 3"/>
                <a:gd name="T33" fmla="*/ 25610 h 11"/>
                <a:gd name="T34" fmla="*/ 16384 w 3"/>
                <a:gd name="T35" fmla="*/ 35291 h 11"/>
                <a:gd name="T36" fmla="*/ 24576 w 3"/>
                <a:gd name="T37" fmla="*/ 39028 h 11"/>
                <a:gd name="T38" fmla="*/ 24576 w 3"/>
                <a:gd name="T39" fmla="*/ 48892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777"/>
            <p:cNvSpPr>
              <a:spLocks/>
            </p:cNvSpPr>
            <p:nvPr/>
          </p:nvSpPr>
          <p:spPr bwMode="auto">
            <a:xfrm>
              <a:off x="5574" y="2614"/>
              <a:ext cx="51" cy="25"/>
            </a:xfrm>
            <a:custGeom>
              <a:avLst/>
              <a:gdLst>
                <a:gd name="T0" fmla="*/ 6822 w 26"/>
                <a:gd name="T1" fmla="*/ 63625 h 13"/>
                <a:gd name="T2" fmla="*/ 6822 w 26"/>
                <a:gd name="T3" fmla="*/ 58581 h 13"/>
                <a:gd name="T4" fmla="*/ 6822 w 26"/>
                <a:gd name="T5" fmla="*/ 49208 h 13"/>
                <a:gd name="T6" fmla="*/ 0 w 26"/>
                <a:gd name="T7" fmla="*/ 43602 h 13"/>
                <a:gd name="T8" fmla="*/ 0 w 26"/>
                <a:gd name="T9" fmla="*/ 38894 h 13"/>
                <a:gd name="T10" fmla="*/ 0 w 26"/>
                <a:gd name="T11" fmla="*/ 33085 h 13"/>
                <a:gd name="T12" fmla="*/ 0 w 26"/>
                <a:gd name="T13" fmla="*/ 30462 h 13"/>
                <a:gd name="T14" fmla="*/ 0 w 26"/>
                <a:gd name="T15" fmla="*/ 20225 h 13"/>
                <a:gd name="T16" fmla="*/ 0 w 26"/>
                <a:gd name="T17" fmla="*/ 15840 h 13"/>
                <a:gd name="T18" fmla="*/ 13382 w 26"/>
                <a:gd name="T19" fmla="*/ 15840 h 13"/>
                <a:gd name="T20" fmla="*/ 26249 w 26"/>
                <a:gd name="T21" fmla="*/ 15840 h 13"/>
                <a:gd name="T22" fmla="*/ 39411 w 26"/>
                <a:gd name="T23" fmla="*/ 20225 h 13"/>
                <a:gd name="T24" fmla="*/ 58107 w 26"/>
                <a:gd name="T25" fmla="*/ 20225 h 13"/>
                <a:gd name="T26" fmla="*/ 71088 w 26"/>
                <a:gd name="T27" fmla="*/ 20225 h 13"/>
                <a:gd name="T28" fmla="*/ 84128 w 26"/>
                <a:gd name="T29" fmla="*/ 20225 h 13"/>
                <a:gd name="T30" fmla="*/ 94613 w 26"/>
                <a:gd name="T31" fmla="*/ 20225 h 13"/>
                <a:gd name="T32" fmla="*/ 100996 w 26"/>
                <a:gd name="T33" fmla="*/ 20225 h 13"/>
                <a:gd name="T34" fmla="*/ 107822 w 26"/>
                <a:gd name="T35" fmla="*/ 20225 h 13"/>
                <a:gd name="T36" fmla="*/ 120743 w 26"/>
                <a:gd name="T37" fmla="*/ 20225 h 13"/>
                <a:gd name="T38" fmla="*/ 127361 w 26"/>
                <a:gd name="T39" fmla="*/ 15840 h 13"/>
                <a:gd name="T40" fmla="*/ 132394 w 26"/>
                <a:gd name="T41" fmla="*/ 15840 h 13"/>
                <a:gd name="T42" fmla="*/ 139442 w 26"/>
                <a:gd name="T43" fmla="*/ 10517 h 13"/>
                <a:gd name="T44" fmla="*/ 139442 w 26"/>
                <a:gd name="T45" fmla="*/ 10517 h 13"/>
                <a:gd name="T46" fmla="*/ 145713 w 26"/>
                <a:gd name="T47" fmla="*/ 10517 h 13"/>
                <a:gd name="T48" fmla="*/ 151639 w 26"/>
                <a:gd name="T49" fmla="*/ 5469 h 13"/>
                <a:gd name="T50" fmla="*/ 151639 w 26"/>
                <a:gd name="T51" fmla="*/ 5469 h 13"/>
                <a:gd name="T52" fmla="*/ 151639 w 26"/>
                <a:gd name="T53" fmla="*/ 5469 h 13"/>
                <a:gd name="T54" fmla="*/ 158645 w 26"/>
                <a:gd name="T55" fmla="*/ 5469 h 13"/>
                <a:gd name="T56" fmla="*/ 158645 w 26"/>
                <a:gd name="T57" fmla="*/ 5469 h 13"/>
                <a:gd name="T58" fmla="*/ 165020 w 26"/>
                <a:gd name="T59" fmla="*/ 0 h 13"/>
                <a:gd name="T60" fmla="*/ 165020 w 26"/>
                <a:gd name="T61" fmla="*/ 15840 h 13"/>
                <a:gd name="T62" fmla="*/ 158645 w 26"/>
                <a:gd name="T63" fmla="*/ 15840 h 13"/>
                <a:gd name="T64" fmla="*/ 151639 w 26"/>
                <a:gd name="T65" fmla="*/ 20225 h 13"/>
                <a:gd name="T66" fmla="*/ 139442 w 26"/>
                <a:gd name="T67" fmla="*/ 20225 h 13"/>
                <a:gd name="T68" fmla="*/ 132394 w 26"/>
                <a:gd name="T69" fmla="*/ 25588 h 13"/>
                <a:gd name="T70" fmla="*/ 120743 w 26"/>
                <a:gd name="T71" fmla="*/ 30462 h 13"/>
                <a:gd name="T72" fmla="*/ 107822 w 26"/>
                <a:gd name="T73" fmla="*/ 33085 h 13"/>
                <a:gd name="T74" fmla="*/ 87730 w 26"/>
                <a:gd name="T75" fmla="*/ 43602 h 13"/>
                <a:gd name="T76" fmla="*/ 71088 w 26"/>
                <a:gd name="T77" fmla="*/ 49208 h 13"/>
                <a:gd name="T78" fmla="*/ 58107 w 26"/>
                <a:gd name="T79" fmla="*/ 53310 h 13"/>
                <a:gd name="T80" fmla="*/ 44725 w 26"/>
                <a:gd name="T81" fmla="*/ 58581 h 13"/>
                <a:gd name="T82" fmla="*/ 39411 w 26"/>
                <a:gd name="T83" fmla="*/ 58581 h 13"/>
                <a:gd name="T84" fmla="*/ 26249 w 26"/>
                <a:gd name="T85" fmla="*/ 63625 h 13"/>
                <a:gd name="T86" fmla="*/ 20092 w 26"/>
                <a:gd name="T87" fmla="*/ 63625 h 13"/>
                <a:gd name="T88" fmla="*/ 6822 w 26"/>
                <a:gd name="T89" fmla="*/ 63625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778"/>
            <p:cNvSpPr>
              <a:spLocks/>
            </p:cNvSpPr>
            <p:nvPr/>
          </p:nvSpPr>
          <p:spPr bwMode="auto">
            <a:xfrm>
              <a:off x="5479" y="2426"/>
              <a:ext cx="219" cy="192"/>
            </a:xfrm>
            <a:custGeom>
              <a:avLst/>
              <a:gdLst>
                <a:gd name="T0" fmla="*/ 275575 w 111"/>
                <a:gd name="T1" fmla="*/ 664748 h 97"/>
                <a:gd name="T2" fmla="*/ 125116 w 111"/>
                <a:gd name="T3" fmla="*/ 586263 h 97"/>
                <a:gd name="T4" fmla="*/ 21288 w 111"/>
                <a:gd name="T5" fmla="*/ 473448 h 97"/>
                <a:gd name="T6" fmla="*/ 0 w 111"/>
                <a:gd name="T7" fmla="*/ 409029 h 97"/>
                <a:gd name="T8" fmla="*/ 14438 w 111"/>
                <a:gd name="T9" fmla="*/ 328668 h 97"/>
                <a:gd name="T10" fmla="*/ 90189 w 111"/>
                <a:gd name="T11" fmla="*/ 228064 h 97"/>
                <a:gd name="T12" fmla="*/ 128585 w 111"/>
                <a:gd name="T13" fmla="*/ 136631 h 97"/>
                <a:gd name="T14" fmla="*/ 149877 w 111"/>
                <a:gd name="T15" fmla="*/ 65715 h 97"/>
                <a:gd name="T16" fmla="*/ 170828 w 111"/>
                <a:gd name="T17" fmla="*/ 93350 h 97"/>
                <a:gd name="T18" fmla="*/ 197485 w 111"/>
                <a:gd name="T19" fmla="*/ 158598 h 97"/>
                <a:gd name="T20" fmla="*/ 192100 w 111"/>
                <a:gd name="T21" fmla="*/ 177111 h 97"/>
                <a:gd name="T22" fmla="*/ 157197 w 111"/>
                <a:gd name="T23" fmla="*/ 199631 h 97"/>
                <a:gd name="T24" fmla="*/ 184783 w 111"/>
                <a:gd name="T25" fmla="*/ 199631 h 97"/>
                <a:gd name="T26" fmla="*/ 197485 w 111"/>
                <a:gd name="T27" fmla="*/ 221564 h 97"/>
                <a:gd name="T28" fmla="*/ 177940 w 111"/>
                <a:gd name="T29" fmla="*/ 292361 h 97"/>
                <a:gd name="T30" fmla="*/ 157197 w 111"/>
                <a:gd name="T31" fmla="*/ 358203 h 97"/>
                <a:gd name="T32" fmla="*/ 90189 w 111"/>
                <a:gd name="T33" fmla="*/ 423950 h 97"/>
                <a:gd name="T34" fmla="*/ 117794 w 111"/>
                <a:gd name="T35" fmla="*/ 416650 h 97"/>
                <a:gd name="T36" fmla="*/ 157197 w 111"/>
                <a:gd name="T37" fmla="*/ 401508 h 97"/>
                <a:gd name="T38" fmla="*/ 177940 w 111"/>
                <a:gd name="T39" fmla="*/ 423950 h 97"/>
                <a:gd name="T40" fmla="*/ 197485 w 111"/>
                <a:gd name="T41" fmla="*/ 438560 h 97"/>
                <a:gd name="T42" fmla="*/ 289538 w 111"/>
                <a:gd name="T43" fmla="*/ 494830 h 97"/>
                <a:gd name="T44" fmla="*/ 371967 w 111"/>
                <a:gd name="T45" fmla="*/ 509627 h 97"/>
                <a:gd name="T46" fmla="*/ 493397 w 111"/>
                <a:gd name="T47" fmla="*/ 423950 h 97"/>
                <a:gd name="T48" fmla="*/ 578385 w 111"/>
                <a:gd name="T49" fmla="*/ 313926 h 97"/>
                <a:gd name="T50" fmla="*/ 583414 w 111"/>
                <a:gd name="T51" fmla="*/ 307265 h 97"/>
                <a:gd name="T52" fmla="*/ 556749 w 111"/>
                <a:gd name="T53" fmla="*/ 257468 h 97"/>
                <a:gd name="T54" fmla="*/ 563943 w 111"/>
                <a:gd name="T55" fmla="*/ 292361 h 97"/>
                <a:gd name="T56" fmla="*/ 536321 w 111"/>
                <a:gd name="T57" fmla="*/ 242983 h 97"/>
                <a:gd name="T58" fmla="*/ 529031 w 111"/>
                <a:gd name="T59" fmla="*/ 249992 h 97"/>
                <a:gd name="T60" fmla="*/ 556749 w 111"/>
                <a:gd name="T61" fmla="*/ 307265 h 97"/>
                <a:gd name="T62" fmla="*/ 521942 w 111"/>
                <a:gd name="T63" fmla="*/ 373185 h 97"/>
                <a:gd name="T64" fmla="*/ 418118 w 111"/>
                <a:gd name="T65" fmla="*/ 466283 h 97"/>
                <a:gd name="T66" fmla="*/ 344096 w 111"/>
                <a:gd name="T67" fmla="*/ 487268 h 97"/>
                <a:gd name="T68" fmla="*/ 239693 w 111"/>
                <a:gd name="T69" fmla="*/ 451426 h 97"/>
                <a:gd name="T70" fmla="*/ 177940 w 111"/>
                <a:gd name="T71" fmla="*/ 401508 h 97"/>
                <a:gd name="T72" fmla="*/ 177940 w 111"/>
                <a:gd name="T73" fmla="*/ 358203 h 97"/>
                <a:gd name="T74" fmla="*/ 226075 w 111"/>
                <a:gd name="T75" fmla="*/ 387606 h 97"/>
                <a:gd name="T76" fmla="*/ 337039 w 111"/>
                <a:gd name="T77" fmla="*/ 409029 h 97"/>
                <a:gd name="T78" fmla="*/ 451148 w 111"/>
                <a:gd name="T79" fmla="*/ 373185 h 97"/>
                <a:gd name="T80" fmla="*/ 514500 w 111"/>
                <a:gd name="T81" fmla="*/ 285363 h 97"/>
                <a:gd name="T82" fmla="*/ 514500 w 111"/>
                <a:gd name="T83" fmla="*/ 228064 h 97"/>
                <a:gd name="T84" fmla="*/ 479695 w 111"/>
                <a:gd name="T85" fmla="*/ 177111 h 97"/>
                <a:gd name="T86" fmla="*/ 451148 w 111"/>
                <a:gd name="T87" fmla="*/ 144168 h 97"/>
                <a:gd name="T88" fmla="*/ 493397 w 111"/>
                <a:gd name="T89" fmla="*/ 130075 h 97"/>
                <a:gd name="T90" fmla="*/ 451148 w 111"/>
                <a:gd name="T91" fmla="*/ 130075 h 97"/>
                <a:gd name="T92" fmla="*/ 472908 w 111"/>
                <a:gd name="T93" fmla="*/ 130075 h 97"/>
                <a:gd name="T94" fmla="*/ 493397 w 111"/>
                <a:gd name="T95" fmla="*/ 108207 h 97"/>
                <a:gd name="T96" fmla="*/ 500533 w 111"/>
                <a:gd name="T97" fmla="*/ 80125 h 97"/>
                <a:gd name="T98" fmla="*/ 529031 w 111"/>
                <a:gd name="T99" fmla="*/ 7506 h 97"/>
                <a:gd name="T100" fmla="*/ 571251 w 111"/>
                <a:gd name="T101" fmla="*/ 72835 h 97"/>
                <a:gd name="T102" fmla="*/ 672287 w 111"/>
                <a:gd name="T103" fmla="*/ 136631 h 97"/>
                <a:gd name="T104" fmla="*/ 747773 w 111"/>
                <a:gd name="T105" fmla="*/ 214183 h 97"/>
                <a:gd name="T106" fmla="*/ 761538 w 111"/>
                <a:gd name="T107" fmla="*/ 299973 h 97"/>
                <a:gd name="T108" fmla="*/ 707216 w 111"/>
                <a:gd name="T109" fmla="*/ 459019 h 97"/>
                <a:gd name="T110" fmla="*/ 590702 w 111"/>
                <a:gd name="T111" fmla="*/ 601061 h 97"/>
                <a:gd name="T112" fmla="*/ 446040 w 111"/>
                <a:gd name="T113" fmla="*/ 6871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779"/>
            <p:cNvSpPr>
              <a:spLocks/>
            </p:cNvSpPr>
            <p:nvPr/>
          </p:nvSpPr>
          <p:spPr bwMode="auto">
            <a:xfrm>
              <a:off x="5408" y="2596"/>
              <a:ext cx="4" cy="2"/>
            </a:xfrm>
            <a:custGeom>
              <a:avLst/>
              <a:gdLst>
                <a:gd name="T0" fmla="*/ 0 w 2"/>
                <a:gd name="T1" fmla="*/ 8192 h 1"/>
                <a:gd name="T2" fmla="*/ 0 w 2"/>
                <a:gd name="T3" fmla="*/ 8192 h 1"/>
                <a:gd name="T4" fmla="*/ 8192 w 2"/>
                <a:gd name="T5" fmla="*/ 0 h 1"/>
                <a:gd name="T6" fmla="*/ 8192 w 2"/>
                <a:gd name="T7" fmla="*/ 0 h 1"/>
                <a:gd name="T8" fmla="*/ 8192 w 2"/>
                <a:gd name="T9" fmla="*/ 0 h 1"/>
                <a:gd name="T10" fmla="*/ 8192 w 2"/>
                <a:gd name="T11" fmla="*/ 0 h 1"/>
                <a:gd name="T12" fmla="*/ 16384 w 2"/>
                <a:gd name="T13" fmla="*/ 0 h 1"/>
                <a:gd name="T14" fmla="*/ 16384 w 2"/>
                <a:gd name="T15" fmla="*/ 0 h 1"/>
                <a:gd name="T16" fmla="*/ 16384 w 2"/>
                <a:gd name="T17" fmla="*/ 0 h 1"/>
                <a:gd name="T18" fmla="*/ 16384 w 2"/>
                <a:gd name="T19" fmla="*/ 8192 h 1"/>
                <a:gd name="T20" fmla="*/ 8192 w 2"/>
                <a:gd name="T21" fmla="*/ 8192 h 1"/>
                <a:gd name="T22" fmla="*/ 0 w 2"/>
                <a:gd name="T23" fmla="*/ 8192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780"/>
            <p:cNvSpPr>
              <a:spLocks/>
            </p:cNvSpPr>
            <p:nvPr/>
          </p:nvSpPr>
          <p:spPr bwMode="auto">
            <a:xfrm>
              <a:off x="5414" y="2578"/>
              <a:ext cx="22" cy="18"/>
            </a:xfrm>
            <a:custGeom>
              <a:avLst/>
              <a:gdLst>
                <a:gd name="T0" fmla="*/ 0 w 11"/>
                <a:gd name="T1" fmla="*/ 73728 h 9"/>
                <a:gd name="T2" fmla="*/ 0 w 11"/>
                <a:gd name="T3" fmla="*/ 73728 h 9"/>
                <a:gd name="T4" fmla="*/ 0 w 11"/>
                <a:gd name="T5" fmla="*/ 65536 h 9"/>
                <a:gd name="T6" fmla="*/ 8192 w 11"/>
                <a:gd name="T7" fmla="*/ 57344 h 9"/>
                <a:gd name="T8" fmla="*/ 8192 w 11"/>
                <a:gd name="T9" fmla="*/ 49152 h 9"/>
                <a:gd name="T10" fmla="*/ 16384 w 11"/>
                <a:gd name="T11" fmla="*/ 40960 h 9"/>
                <a:gd name="T12" fmla="*/ 24576 w 11"/>
                <a:gd name="T13" fmla="*/ 40960 h 9"/>
                <a:gd name="T14" fmla="*/ 24576 w 11"/>
                <a:gd name="T15" fmla="*/ 32768 h 9"/>
                <a:gd name="T16" fmla="*/ 32768 w 11"/>
                <a:gd name="T17" fmla="*/ 24576 h 9"/>
                <a:gd name="T18" fmla="*/ 49152 w 11"/>
                <a:gd name="T19" fmla="*/ 16384 h 9"/>
                <a:gd name="T20" fmla="*/ 65536 w 11"/>
                <a:gd name="T21" fmla="*/ 8192 h 9"/>
                <a:gd name="T22" fmla="*/ 73728 w 11"/>
                <a:gd name="T23" fmla="*/ 8192 h 9"/>
                <a:gd name="T24" fmla="*/ 81920 w 11"/>
                <a:gd name="T25" fmla="*/ 8192 h 9"/>
                <a:gd name="T26" fmla="*/ 81920 w 11"/>
                <a:gd name="T27" fmla="*/ 0 h 9"/>
                <a:gd name="T28" fmla="*/ 90112 w 11"/>
                <a:gd name="T29" fmla="*/ 0 h 9"/>
                <a:gd name="T30" fmla="*/ 90112 w 11"/>
                <a:gd name="T31" fmla="*/ 8192 h 9"/>
                <a:gd name="T32" fmla="*/ 90112 w 11"/>
                <a:gd name="T33" fmla="*/ 16384 h 9"/>
                <a:gd name="T34" fmla="*/ 90112 w 11"/>
                <a:gd name="T35" fmla="*/ 16384 h 9"/>
                <a:gd name="T36" fmla="*/ 90112 w 11"/>
                <a:gd name="T37" fmla="*/ 24576 h 9"/>
                <a:gd name="T38" fmla="*/ 81920 w 11"/>
                <a:gd name="T39" fmla="*/ 24576 h 9"/>
                <a:gd name="T40" fmla="*/ 81920 w 11"/>
                <a:gd name="T41" fmla="*/ 32768 h 9"/>
                <a:gd name="T42" fmla="*/ 81920 w 11"/>
                <a:gd name="T43" fmla="*/ 32768 h 9"/>
                <a:gd name="T44" fmla="*/ 73728 w 11"/>
                <a:gd name="T45" fmla="*/ 40960 h 9"/>
                <a:gd name="T46" fmla="*/ 57344 w 11"/>
                <a:gd name="T47" fmla="*/ 40960 h 9"/>
                <a:gd name="T48" fmla="*/ 32768 w 11"/>
                <a:gd name="T49" fmla="*/ 57344 h 9"/>
                <a:gd name="T50" fmla="*/ 24576 w 11"/>
                <a:gd name="T51" fmla="*/ 65536 h 9"/>
                <a:gd name="T52" fmla="*/ 16384 w 11"/>
                <a:gd name="T53" fmla="*/ 65536 h 9"/>
                <a:gd name="T54" fmla="*/ 16384 w 11"/>
                <a:gd name="T55" fmla="*/ 73728 h 9"/>
                <a:gd name="T56" fmla="*/ 8192 w 11"/>
                <a:gd name="T57" fmla="*/ 73728 h 9"/>
                <a:gd name="T58" fmla="*/ 8192 w 11"/>
                <a:gd name="T59" fmla="*/ 73728 h 9"/>
                <a:gd name="T60" fmla="*/ 0 w 11"/>
                <a:gd name="T61" fmla="*/ 73728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781"/>
            <p:cNvSpPr>
              <a:spLocks/>
            </p:cNvSpPr>
            <p:nvPr/>
          </p:nvSpPr>
          <p:spPr bwMode="auto">
            <a:xfrm>
              <a:off x="5685" y="2501"/>
              <a:ext cx="33" cy="61"/>
            </a:xfrm>
            <a:custGeom>
              <a:avLst/>
              <a:gdLst>
                <a:gd name="T0" fmla="*/ 6202 w 17"/>
                <a:gd name="T1" fmla="*/ 198669 h 31"/>
                <a:gd name="T2" fmla="*/ 0 w 17"/>
                <a:gd name="T3" fmla="*/ 191591 h 31"/>
                <a:gd name="T4" fmla="*/ 6202 w 17"/>
                <a:gd name="T5" fmla="*/ 185190 h 31"/>
                <a:gd name="T6" fmla="*/ 12039 w 17"/>
                <a:gd name="T7" fmla="*/ 178216 h 31"/>
                <a:gd name="T8" fmla="*/ 17564 w 17"/>
                <a:gd name="T9" fmla="*/ 171483 h 31"/>
                <a:gd name="T10" fmla="*/ 17564 w 17"/>
                <a:gd name="T11" fmla="*/ 164525 h 31"/>
                <a:gd name="T12" fmla="*/ 28258 w 17"/>
                <a:gd name="T13" fmla="*/ 138456 h 31"/>
                <a:gd name="T14" fmla="*/ 34095 w 17"/>
                <a:gd name="T15" fmla="*/ 125205 h 31"/>
                <a:gd name="T16" fmla="*/ 39497 w 17"/>
                <a:gd name="T17" fmla="*/ 118468 h 31"/>
                <a:gd name="T18" fmla="*/ 39497 w 17"/>
                <a:gd name="T19" fmla="*/ 118468 h 31"/>
                <a:gd name="T20" fmla="*/ 28258 w 17"/>
                <a:gd name="T21" fmla="*/ 138456 h 31"/>
                <a:gd name="T22" fmla="*/ 28258 w 17"/>
                <a:gd name="T23" fmla="*/ 138456 h 31"/>
                <a:gd name="T24" fmla="*/ 28258 w 17"/>
                <a:gd name="T25" fmla="*/ 132191 h 31"/>
                <a:gd name="T26" fmla="*/ 28258 w 17"/>
                <a:gd name="T27" fmla="*/ 125205 h 31"/>
                <a:gd name="T28" fmla="*/ 28258 w 17"/>
                <a:gd name="T29" fmla="*/ 118468 h 31"/>
                <a:gd name="T30" fmla="*/ 34095 w 17"/>
                <a:gd name="T31" fmla="*/ 100963 h 31"/>
                <a:gd name="T32" fmla="*/ 39497 w 17"/>
                <a:gd name="T33" fmla="*/ 73897 h 31"/>
                <a:gd name="T34" fmla="*/ 45365 w 17"/>
                <a:gd name="T35" fmla="*/ 40687 h 31"/>
                <a:gd name="T36" fmla="*/ 48590 w 17"/>
                <a:gd name="T37" fmla="*/ 26942 h 31"/>
                <a:gd name="T38" fmla="*/ 48590 w 17"/>
                <a:gd name="T39" fmla="*/ 20677 h 31"/>
                <a:gd name="T40" fmla="*/ 54854 w 17"/>
                <a:gd name="T41" fmla="*/ 13692 h 31"/>
                <a:gd name="T42" fmla="*/ 54854 w 17"/>
                <a:gd name="T43" fmla="*/ 13692 h 31"/>
                <a:gd name="T44" fmla="*/ 60675 w 17"/>
                <a:gd name="T45" fmla="*/ 6958 h 31"/>
                <a:gd name="T46" fmla="*/ 66184 w 17"/>
                <a:gd name="T47" fmla="*/ 6958 h 31"/>
                <a:gd name="T48" fmla="*/ 71961 w 17"/>
                <a:gd name="T49" fmla="*/ 0 h 31"/>
                <a:gd name="T50" fmla="*/ 83111 w 17"/>
                <a:gd name="T51" fmla="*/ 6958 h 31"/>
                <a:gd name="T52" fmla="*/ 88061 w 17"/>
                <a:gd name="T53" fmla="*/ 6958 h 31"/>
                <a:gd name="T54" fmla="*/ 94322 w 17"/>
                <a:gd name="T55" fmla="*/ 20677 h 31"/>
                <a:gd name="T56" fmla="*/ 94322 w 17"/>
                <a:gd name="T57" fmla="*/ 26942 h 31"/>
                <a:gd name="T58" fmla="*/ 94322 w 17"/>
                <a:gd name="T59" fmla="*/ 47828 h 31"/>
                <a:gd name="T60" fmla="*/ 88061 w 17"/>
                <a:gd name="T61" fmla="*/ 60205 h 31"/>
                <a:gd name="T62" fmla="*/ 83111 w 17"/>
                <a:gd name="T63" fmla="*/ 80062 h 31"/>
                <a:gd name="T64" fmla="*/ 76671 w 17"/>
                <a:gd name="T65" fmla="*/ 104320 h 31"/>
                <a:gd name="T66" fmla="*/ 66184 w 17"/>
                <a:gd name="T67" fmla="*/ 138456 h 31"/>
                <a:gd name="T68" fmla="*/ 54854 w 17"/>
                <a:gd name="T69" fmla="*/ 152146 h 31"/>
                <a:gd name="T70" fmla="*/ 48590 w 17"/>
                <a:gd name="T71" fmla="*/ 164525 h 31"/>
                <a:gd name="T72" fmla="*/ 45365 w 17"/>
                <a:gd name="T73" fmla="*/ 178216 h 31"/>
                <a:gd name="T74" fmla="*/ 34095 w 17"/>
                <a:gd name="T75" fmla="*/ 185190 h 31"/>
                <a:gd name="T76" fmla="*/ 39497 w 17"/>
                <a:gd name="T77" fmla="*/ 178216 h 31"/>
                <a:gd name="T78" fmla="*/ 39497 w 17"/>
                <a:gd name="T79" fmla="*/ 171483 h 31"/>
                <a:gd name="T80" fmla="*/ 48590 w 17"/>
                <a:gd name="T81" fmla="*/ 152146 h 31"/>
                <a:gd name="T82" fmla="*/ 54854 w 17"/>
                <a:gd name="T83" fmla="*/ 138456 h 31"/>
                <a:gd name="T84" fmla="*/ 60675 w 17"/>
                <a:gd name="T85" fmla="*/ 132191 h 31"/>
                <a:gd name="T86" fmla="*/ 60675 w 17"/>
                <a:gd name="T87" fmla="*/ 118468 h 31"/>
                <a:gd name="T88" fmla="*/ 60675 w 17"/>
                <a:gd name="T89" fmla="*/ 125205 h 31"/>
                <a:gd name="T90" fmla="*/ 54854 w 17"/>
                <a:gd name="T91" fmla="*/ 125205 h 31"/>
                <a:gd name="T92" fmla="*/ 54854 w 17"/>
                <a:gd name="T93" fmla="*/ 138456 h 31"/>
                <a:gd name="T94" fmla="*/ 45365 w 17"/>
                <a:gd name="T95" fmla="*/ 152146 h 31"/>
                <a:gd name="T96" fmla="*/ 28258 w 17"/>
                <a:gd name="T97" fmla="*/ 178216 h 31"/>
                <a:gd name="T98" fmla="*/ 23370 w 17"/>
                <a:gd name="T99" fmla="*/ 191591 h 31"/>
                <a:gd name="T100" fmla="*/ 17564 w 17"/>
                <a:gd name="T101" fmla="*/ 198669 h 31"/>
                <a:gd name="T102" fmla="*/ 17564 w 17"/>
                <a:gd name="T103" fmla="*/ 205275 h 31"/>
                <a:gd name="T104" fmla="*/ 12039 w 17"/>
                <a:gd name="T105" fmla="*/ 205275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782"/>
            <p:cNvSpPr>
              <a:spLocks/>
            </p:cNvSpPr>
            <p:nvPr/>
          </p:nvSpPr>
          <p:spPr bwMode="auto">
            <a:xfrm>
              <a:off x="5700" y="2262"/>
              <a:ext cx="210" cy="298"/>
            </a:xfrm>
            <a:custGeom>
              <a:avLst/>
              <a:gdLst>
                <a:gd name="T0" fmla="*/ 14993 w 106"/>
                <a:gd name="T1" fmla="*/ 1019115 h 151"/>
                <a:gd name="T2" fmla="*/ 51268 w 106"/>
                <a:gd name="T3" fmla="*/ 957269 h 151"/>
                <a:gd name="T4" fmla="*/ 88255 w 106"/>
                <a:gd name="T5" fmla="*/ 828422 h 151"/>
                <a:gd name="T6" fmla="*/ 146128 w 106"/>
                <a:gd name="T7" fmla="*/ 466859 h 151"/>
                <a:gd name="T8" fmla="*/ 201222 w 106"/>
                <a:gd name="T9" fmla="*/ 240143 h 151"/>
                <a:gd name="T10" fmla="*/ 274545 w 106"/>
                <a:gd name="T11" fmla="*/ 118454 h 151"/>
                <a:gd name="T12" fmla="*/ 383686 w 106"/>
                <a:gd name="T13" fmla="*/ 34963 h 151"/>
                <a:gd name="T14" fmla="*/ 543910 w 106"/>
                <a:gd name="T15" fmla="*/ 0 h 151"/>
                <a:gd name="T16" fmla="*/ 658780 w 106"/>
                <a:gd name="T17" fmla="*/ 42304 h 151"/>
                <a:gd name="T18" fmla="*/ 723482 w 106"/>
                <a:gd name="T19" fmla="*/ 111359 h 151"/>
                <a:gd name="T20" fmla="*/ 760133 w 106"/>
                <a:gd name="T21" fmla="*/ 212703 h 151"/>
                <a:gd name="T22" fmla="*/ 752692 w 106"/>
                <a:gd name="T23" fmla="*/ 390447 h 151"/>
                <a:gd name="T24" fmla="*/ 686246 w 106"/>
                <a:gd name="T25" fmla="*/ 537744 h 151"/>
                <a:gd name="T26" fmla="*/ 537196 w 106"/>
                <a:gd name="T27" fmla="*/ 701551 h 151"/>
                <a:gd name="T28" fmla="*/ 317801 w 106"/>
                <a:gd name="T29" fmla="*/ 834078 h 151"/>
                <a:gd name="T30" fmla="*/ 267500 w 106"/>
                <a:gd name="T31" fmla="*/ 882818 h 151"/>
                <a:gd name="T32" fmla="*/ 274545 w 106"/>
                <a:gd name="T33" fmla="*/ 896946 h 151"/>
                <a:gd name="T34" fmla="*/ 310344 w 106"/>
                <a:gd name="T35" fmla="*/ 868185 h 151"/>
                <a:gd name="T36" fmla="*/ 420830 w 106"/>
                <a:gd name="T37" fmla="*/ 828422 h 151"/>
                <a:gd name="T38" fmla="*/ 492632 w 106"/>
                <a:gd name="T39" fmla="*/ 841475 h 151"/>
                <a:gd name="T40" fmla="*/ 529953 w 106"/>
                <a:gd name="T41" fmla="*/ 896946 h 151"/>
                <a:gd name="T42" fmla="*/ 485280 w 106"/>
                <a:gd name="T43" fmla="*/ 957269 h 151"/>
                <a:gd name="T44" fmla="*/ 383686 w 106"/>
                <a:gd name="T45" fmla="*/ 970312 h 151"/>
                <a:gd name="T46" fmla="*/ 310344 w 106"/>
                <a:gd name="T47" fmla="*/ 990351 h 151"/>
                <a:gd name="T48" fmla="*/ 282242 w 106"/>
                <a:gd name="T49" fmla="*/ 997684 h 151"/>
                <a:gd name="T50" fmla="*/ 260043 w 106"/>
                <a:gd name="T51" fmla="*/ 990351 h 151"/>
                <a:gd name="T52" fmla="*/ 324870 w 106"/>
                <a:gd name="T53" fmla="*/ 957269 h 151"/>
                <a:gd name="T54" fmla="*/ 332527 w 106"/>
                <a:gd name="T55" fmla="*/ 935296 h 151"/>
                <a:gd name="T56" fmla="*/ 252483 w 106"/>
                <a:gd name="T57" fmla="*/ 990351 h 151"/>
                <a:gd name="T58" fmla="*/ 260043 w 106"/>
                <a:gd name="T59" fmla="*/ 977661 h 151"/>
                <a:gd name="T60" fmla="*/ 295230 w 106"/>
                <a:gd name="T61" fmla="*/ 942663 h 151"/>
                <a:gd name="T62" fmla="*/ 230964 w 106"/>
                <a:gd name="T63" fmla="*/ 985077 h 151"/>
                <a:gd name="T64" fmla="*/ 260043 w 106"/>
                <a:gd name="T65" fmla="*/ 957269 h 151"/>
                <a:gd name="T66" fmla="*/ 216219 w 106"/>
                <a:gd name="T67" fmla="*/ 977661 h 151"/>
                <a:gd name="T68" fmla="*/ 230964 w 106"/>
                <a:gd name="T69" fmla="*/ 964125 h 151"/>
                <a:gd name="T70" fmla="*/ 238233 w 106"/>
                <a:gd name="T71" fmla="*/ 950111 h 151"/>
                <a:gd name="T72" fmla="*/ 189858 w 106"/>
                <a:gd name="T73" fmla="*/ 985077 h 151"/>
                <a:gd name="T74" fmla="*/ 216219 w 106"/>
                <a:gd name="T75" fmla="*/ 942663 h 151"/>
                <a:gd name="T76" fmla="*/ 182409 w 106"/>
                <a:gd name="T77" fmla="*/ 977661 h 151"/>
                <a:gd name="T78" fmla="*/ 167847 w 106"/>
                <a:gd name="T79" fmla="*/ 977661 h 151"/>
                <a:gd name="T80" fmla="*/ 189858 w 106"/>
                <a:gd name="T81" fmla="*/ 942663 h 151"/>
                <a:gd name="T82" fmla="*/ 152846 w 106"/>
                <a:gd name="T83" fmla="*/ 985077 h 151"/>
                <a:gd name="T84" fmla="*/ 152846 w 106"/>
                <a:gd name="T85" fmla="*/ 970312 h 151"/>
                <a:gd name="T86" fmla="*/ 174845 w 106"/>
                <a:gd name="T87" fmla="*/ 935296 h 151"/>
                <a:gd name="T88" fmla="*/ 131260 w 106"/>
                <a:gd name="T89" fmla="*/ 985077 h 151"/>
                <a:gd name="T90" fmla="*/ 80971 w 106"/>
                <a:gd name="T91" fmla="*/ 1011787 h 151"/>
                <a:gd name="T92" fmla="*/ 95833 w 106"/>
                <a:gd name="T93" fmla="*/ 1004357 h 151"/>
                <a:gd name="T94" fmla="*/ 146128 w 106"/>
                <a:gd name="T95" fmla="*/ 942663 h 151"/>
                <a:gd name="T96" fmla="*/ 109139 w 106"/>
                <a:gd name="T97" fmla="*/ 985077 h 151"/>
                <a:gd name="T98" fmla="*/ 131260 w 106"/>
                <a:gd name="T99" fmla="*/ 921351 h 151"/>
                <a:gd name="T100" fmla="*/ 88255 w 106"/>
                <a:gd name="T101" fmla="*/ 1004357 h 151"/>
                <a:gd name="T102" fmla="*/ 66255 w 106"/>
                <a:gd name="T103" fmla="*/ 1004357 h 151"/>
                <a:gd name="T104" fmla="*/ 101569 w 106"/>
                <a:gd name="T105" fmla="*/ 928675 h 151"/>
                <a:gd name="T106" fmla="*/ 88255 w 106"/>
                <a:gd name="T107" fmla="*/ 964125 h 151"/>
                <a:gd name="T108" fmla="*/ 44548 w 106"/>
                <a:gd name="T109" fmla="*/ 1033130 h 151"/>
                <a:gd name="T110" fmla="*/ 51268 w 106"/>
                <a:gd name="T111" fmla="*/ 997684 h 151"/>
                <a:gd name="T112" fmla="*/ 95833 w 106"/>
                <a:gd name="T113" fmla="*/ 921351 h 151"/>
                <a:gd name="T114" fmla="*/ 88255 w 106"/>
                <a:gd name="T115" fmla="*/ 914193 h 151"/>
                <a:gd name="T116" fmla="*/ 51268 w 106"/>
                <a:gd name="T117" fmla="*/ 1004357 h 151"/>
                <a:gd name="T118" fmla="*/ 22486 w 106"/>
                <a:gd name="T119" fmla="*/ 1039319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783"/>
            <p:cNvSpPr>
              <a:spLocks/>
            </p:cNvSpPr>
            <p:nvPr/>
          </p:nvSpPr>
          <p:spPr bwMode="auto">
            <a:xfrm>
              <a:off x="5691" y="2535"/>
              <a:ext cx="13" cy="21"/>
            </a:xfrm>
            <a:custGeom>
              <a:avLst/>
              <a:gdLst>
                <a:gd name="T0" fmla="*/ 0 w 7"/>
                <a:gd name="T1" fmla="*/ 48892 h 11"/>
                <a:gd name="T2" fmla="*/ 3452 w 7"/>
                <a:gd name="T3" fmla="*/ 44461 h 11"/>
                <a:gd name="T4" fmla="*/ 6411 w 7"/>
                <a:gd name="T5" fmla="*/ 39028 h 11"/>
                <a:gd name="T6" fmla="*/ 6411 w 7"/>
                <a:gd name="T7" fmla="*/ 31046 h 11"/>
                <a:gd name="T8" fmla="*/ 9767 w 7"/>
                <a:gd name="T9" fmla="*/ 25610 h 11"/>
                <a:gd name="T10" fmla="*/ 15544 w 7"/>
                <a:gd name="T11" fmla="*/ 13415 h 11"/>
                <a:gd name="T12" fmla="*/ 18139 w 7"/>
                <a:gd name="T13" fmla="*/ 5072 h 11"/>
                <a:gd name="T14" fmla="*/ 22111 w 7"/>
                <a:gd name="T15" fmla="*/ 0 h 11"/>
                <a:gd name="T16" fmla="*/ 22111 w 7"/>
                <a:gd name="T17" fmla="*/ 5072 h 11"/>
                <a:gd name="T18" fmla="*/ 22111 w 7"/>
                <a:gd name="T19" fmla="*/ 5072 h 11"/>
                <a:gd name="T20" fmla="*/ 18139 w 7"/>
                <a:gd name="T21" fmla="*/ 9683 h 11"/>
                <a:gd name="T22" fmla="*/ 18139 w 7"/>
                <a:gd name="T23" fmla="*/ 13415 h 11"/>
                <a:gd name="T24" fmla="*/ 18139 w 7"/>
                <a:gd name="T25" fmla="*/ 18486 h 11"/>
                <a:gd name="T26" fmla="*/ 15544 w 7"/>
                <a:gd name="T27" fmla="*/ 18486 h 11"/>
                <a:gd name="T28" fmla="*/ 11906 w 7"/>
                <a:gd name="T29" fmla="*/ 25610 h 11"/>
                <a:gd name="T30" fmla="*/ 9767 w 7"/>
                <a:gd name="T31" fmla="*/ 35291 h 11"/>
                <a:gd name="T32" fmla="*/ 9767 w 7"/>
                <a:gd name="T33" fmla="*/ 39028 h 11"/>
                <a:gd name="T34" fmla="*/ 6411 w 7"/>
                <a:gd name="T35" fmla="*/ 39028 h 11"/>
                <a:gd name="T36" fmla="*/ 6411 w 7"/>
                <a:gd name="T37" fmla="*/ 44461 h 11"/>
                <a:gd name="T38" fmla="*/ 3452 w 7"/>
                <a:gd name="T39" fmla="*/ 44461 h 11"/>
                <a:gd name="T40" fmla="*/ 3452 w 7"/>
                <a:gd name="T41" fmla="*/ 48892 h 11"/>
                <a:gd name="T42" fmla="*/ 0 w 7"/>
                <a:gd name="T43" fmla="*/ 48892 h 11"/>
                <a:gd name="T44" fmla="*/ 0 w 7"/>
                <a:gd name="T45" fmla="*/ 48892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784"/>
            <p:cNvSpPr>
              <a:spLocks/>
            </p:cNvSpPr>
            <p:nvPr/>
          </p:nvSpPr>
          <p:spPr bwMode="auto">
            <a:xfrm>
              <a:off x="5734" y="2545"/>
              <a:ext cx="26" cy="5"/>
            </a:xfrm>
            <a:custGeom>
              <a:avLst/>
              <a:gdLst>
                <a:gd name="T0" fmla="*/ 0 w 13"/>
                <a:gd name="T1" fmla="*/ 2213 h 3"/>
                <a:gd name="T2" fmla="*/ 0 w 13"/>
                <a:gd name="T3" fmla="*/ 2213 h 3"/>
                <a:gd name="T4" fmla="*/ 0 w 13"/>
                <a:gd name="T5" fmla="*/ 1328 h 3"/>
                <a:gd name="T6" fmla="*/ 8192 w 13"/>
                <a:gd name="T7" fmla="*/ 1328 h 3"/>
                <a:gd name="T8" fmla="*/ 8192 w 13"/>
                <a:gd name="T9" fmla="*/ 1328 h 3"/>
                <a:gd name="T10" fmla="*/ 8192 w 13"/>
                <a:gd name="T11" fmla="*/ 1328 h 3"/>
                <a:gd name="T12" fmla="*/ 16384 w 13"/>
                <a:gd name="T13" fmla="*/ 1328 h 3"/>
                <a:gd name="T14" fmla="*/ 24576 w 13"/>
                <a:gd name="T15" fmla="*/ 797 h 3"/>
                <a:gd name="T16" fmla="*/ 32768 w 13"/>
                <a:gd name="T17" fmla="*/ 797 h 3"/>
                <a:gd name="T18" fmla="*/ 49152 w 13"/>
                <a:gd name="T19" fmla="*/ 797 h 3"/>
                <a:gd name="T20" fmla="*/ 49152 w 13"/>
                <a:gd name="T21" fmla="*/ 797 h 3"/>
                <a:gd name="T22" fmla="*/ 57344 w 13"/>
                <a:gd name="T23" fmla="*/ 797 h 3"/>
                <a:gd name="T24" fmla="*/ 57344 w 13"/>
                <a:gd name="T25" fmla="*/ 0 h 3"/>
                <a:gd name="T26" fmla="*/ 65536 w 13"/>
                <a:gd name="T27" fmla="*/ 0 h 3"/>
                <a:gd name="T28" fmla="*/ 65536 w 13"/>
                <a:gd name="T29" fmla="*/ 797 h 3"/>
                <a:gd name="T30" fmla="*/ 65536 w 13"/>
                <a:gd name="T31" fmla="*/ 797 h 3"/>
                <a:gd name="T32" fmla="*/ 73728 w 13"/>
                <a:gd name="T33" fmla="*/ 797 h 3"/>
                <a:gd name="T34" fmla="*/ 73728 w 13"/>
                <a:gd name="T35" fmla="*/ 797 h 3"/>
                <a:gd name="T36" fmla="*/ 81920 w 13"/>
                <a:gd name="T37" fmla="*/ 0 h 3"/>
                <a:gd name="T38" fmla="*/ 90112 w 13"/>
                <a:gd name="T39" fmla="*/ 0 h 3"/>
                <a:gd name="T40" fmla="*/ 90112 w 13"/>
                <a:gd name="T41" fmla="*/ 0 h 3"/>
                <a:gd name="T42" fmla="*/ 98304 w 13"/>
                <a:gd name="T43" fmla="*/ 797 h 3"/>
                <a:gd name="T44" fmla="*/ 106496 w 13"/>
                <a:gd name="T45" fmla="*/ 797 h 3"/>
                <a:gd name="T46" fmla="*/ 106496 w 13"/>
                <a:gd name="T47" fmla="*/ 797 h 3"/>
                <a:gd name="T48" fmla="*/ 106496 w 13"/>
                <a:gd name="T49" fmla="*/ 1328 h 3"/>
                <a:gd name="T50" fmla="*/ 90112 w 13"/>
                <a:gd name="T51" fmla="*/ 1328 h 3"/>
                <a:gd name="T52" fmla="*/ 73728 w 13"/>
                <a:gd name="T53" fmla="*/ 1328 h 3"/>
                <a:gd name="T54" fmla="*/ 49152 w 13"/>
                <a:gd name="T55" fmla="*/ 1328 h 3"/>
                <a:gd name="T56" fmla="*/ 24576 w 13"/>
                <a:gd name="T57" fmla="*/ 1328 h 3"/>
                <a:gd name="T58" fmla="*/ 16384 w 13"/>
                <a:gd name="T59" fmla="*/ 2213 h 3"/>
                <a:gd name="T60" fmla="*/ 0 w 13"/>
                <a:gd name="T61" fmla="*/ 2213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785"/>
            <p:cNvSpPr>
              <a:spLocks/>
            </p:cNvSpPr>
            <p:nvPr/>
          </p:nvSpPr>
          <p:spPr bwMode="auto">
            <a:xfrm>
              <a:off x="5497" y="2527"/>
              <a:ext cx="20" cy="14"/>
            </a:xfrm>
            <a:custGeom>
              <a:avLst/>
              <a:gdLst>
                <a:gd name="T0" fmla="*/ 0 w 10"/>
                <a:gd name="T1" fmla="*/ 57344 h 7"/>
                <a:gd name="T2" fmla="*/ 0 w 10"/>
                <a:gd name="T3" fmla="*/ 49152 h 7"/>
                <a:gd name="T4" fmla="*/ 0 w 10"/>
                <a:gd name="T5" fmla="*/ 49152 h 7"/>
                <a:gd name="T6" fmla="*/ 8192 w 10"/>
                <a:gd name="T7" fmla="*/ 49152 h 7"/>
                <a:gd name="T8" fmla="*/ 8192 w 10"/>
                <a:gd name="T9" fmla="*/ 40960 h 7"/>
                <a:gd name="T10" fmla="*/ 24576 w 10"/>
                <a:gd name="T11" fmla="*/ 40960 h 7"/>
                <a:gd name="T12" fmla="*/ 32768 w 10"/>
                <a:gd name="T13" fmla="*/ 24576 h 7"/>
                <a:gd name="T14" fmla="*/ 49152 w 10"/>
                <a:gd name="T15" fmla="*/ 16384 h 7"/>
                <a:gd name="T16" fmla="*/ 57344 w 10"/>
                <a:gd name="T17" fmla="*/ 8192 h 7"/>
                <a:gd name="T18" fmla="*/ 65536 w 10"/>
                <a:gd name="T19" fmla="*/ 8192 h 7"/>
                <a:gd name="T20" fmla="*/ 73728 w 10"/>
                <a:gd name="T21" fmla="*/ 0 h 7"/>
                <a:gd name="T22" fmla="*/ 73728 w 10"/>
                <a:gd name="T23" fmla="*/ 0 h 7"/>
                <a:gd name="T24" fmla="*/ 73728 w 10"/>
                <a:gd name="T25" fmla="*/ 0 h 7"/>
                <a:gd name="T26" fmla="*/ 81920 w 10"/>
                <a:gd name="T27" fmla="*/ 0 h 7"/>
                <a:gd name="T28" fmla="*/ 81920 w 10"/>
                <a:gd name="T29" fmla="*/ 0 h 7"/>
                <a:gd name="T30" fmla="*/ 81920 w 10"/>
                <a:gd name="T31" fmla="*/ 0 h 7"/>
                <a:gd name="T32" fmla="*/ 81920 w 10"/>
                <a:gd name="T33" fmla="*/ 0 h 7"/>
                <a:gd name="T34" fmla="*/ 81920 w 10"/>
                <a:gd name="T35" fmla="*/ 8192 h 7"/>
                <a:gd name="T36" fmla="*/ 81920 w 10"/>
                <a:gd name="T37" fmla="*/ 8192 h 7"/>
                <a:gd name="T38" fmla="*/ 81920 w 10"/>
                <a:gd name="T39" fmla="*/ 16384 h 7"/>
                <a:gd name="T40" fmla="*/ 73728 w 10"/>
                <a:gd name="T41" fmla="*/ 16384 h 7"/>
                <a:gd name="T42" fmla="*/ 65536 w 10"/>
                <a:gd name="T43" fmla="*/ 24576 h 7"/>
                <a:gd name="T44" fmla="*/ 65536 w 10"/>
                <a:gd name="T45" fmla="*/ 32768 h 7"/>
                <a:gd name="T46" fmla="*/ 57344 w 10"/>
                <a:gd name="T47" fmla="*/ 32768 h 7"/>
                <a:gd name="T48" fmla="*/ 40960 w 10"/>
                <a:gd name="T49" fmla="*/ 40960 h 7"/>
                <a:gd name="T50" fmla="*/ 32768 w 10"/>
                <a:gd name="T51" fmla="*/ 49152 h 7"/>
                <a:gd name="T52" fmla="*/ 24576 w 10"/>
                <a:gd name="T53" fmla="*/ 49152 h 7"/>
                <a:gd name="T54" fmla="*/ 16384 w 10"/>
                <a:gd name="T55" fmla="*/ 49152 h 7"/>
                <a:gd name="T56" fmla="*/ 8192 w 10"/>
                <a:gd name="T57" fmla="*/ 57344 h 7"/>
                <a:gd name="T58" fmla="*/ 8192 w 10"/>
                <a:gd name="T59" fmla="*/ 57344 h 7"/>
                <a:gd name="T60" fmla="*/ 0 w 10"/>
                <a:gd name="T61" fmla="*/ 57344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786"/>
            <p:cNvSpPr>
              <a:spLocks/>
            </p:cNvSpPr>
            <p:nvPr/>
          </p:nvSpPr>
          <p:spPr bwMode="auto">
            <a:xfrm>
              <a:off x="5645" y="2503"/>
              <a:ext cx="22" cy="12"/>
            </a:xfrm>
            <a:custGeom>
              <a:avLst/>
              <a:gdLst>
                <a:gd name="T0" fmla="*/ 73728 w 11"/>
                <a:gd name="T1" fmla="*/ 49152 h 6"/>
                <a:gd name="T2" fmla="*/ 65536 w 11"/>
                <a:gd name="T3" fmla="*/ 49152 h 6"/>
                <a:gd name="T4" fmla="*/ 57344 w 11"/>
                <a:gd name="T5" fmla="*/ 40960 h 6"/>
                <a:gd name="T6" fmla="*/ 40960 w 11"/>
                <a:gd name="T7" fmla="*/ 32768 h 6"/>
                <a:gd name="T8" fmla="*/ 32768 w 11"/>
                <a:gd name="T9" fmla="*/ 32768 h 6"/>
                <a:gd name="T10" fmla="*/ 24576 w 11"/>
                <a:gd name="T11" fmla="*/ 24576 h 6"/>
                <a:gd name="T12" fmla="*/ 16384 w 11"/>
                <a:gd name="T13" fmla="*/ 16384 h 6"/>
                <a:gd name="T14" fmla="*/ 8192 w 11"/>
                <a:gd name="T15" fmla="*/ 8192 h 6"/>
                <a:gd name="T16" fmla="*/ 0 w 11"/>
                <a:gd name="T17" fmla="*/ 0 h 6"/>
                <a:gd name="T18" fmla="*/ 8192 w 11"/>
                <a:gd name="T19" fmla="*/ 0 h 6"/>
                <a:gd name="T20" fmla="*/ 8192 w 11"/>
                <a:gd name="T21" fmla="*/ 0 h 6"/>
                <a:gd name="T22" fmla="*/ 16384 w 11"/>
                <a:gd name="T23" fmla="*/ 0 h 6"/>
                <a:gd name="T24" fmla="*/ 24576 w 11"/>
                <a:gd name="T25" fmla="*/ 0 h 6"/>
                <a:gd name="T26" fmla="*/ 32768 w 11"/>
                <a:gd name="T27" fmla="*/ 8192 h 6"/>
                <a:gd name="T28" fmla="*/ 40960 w 11"/>
                <a:gd name="T29" fmla="*/ 16384 h 6"/>
                <a:gd name="T30" fmla="*/ 49152 w 11"/>
                <a:gd name="T31" fmla="*/ 24576 h 6"/>
                <a:gd name="T32" fmla="*/ 65536 w 11"/>
                <a:gd name="T33" fmla="*/ 32768 h 6"/>
                <a:gd name="T34" fmla="*/ 73728 w 11"/>
                <a:gd name="T35" fmla="*/ 40960 h 6"/>
                <a:gd name="T36" fmla="*/ 81920 w 11"/>
                <a:gd name="T37" fmla="*/ 40960 h 6"/>
                <a:gd name="T38" fmla="*/ 90112 w 11"/>
                <a:gd name="T39" fmla="*/ 49152 h 6"/>
                <a:gd name="T40" fmla="*/ 90112 w 11"/>
                <a:gd name="T41" fmla="*/ 49152 h 6"/>
                <a:gd name="T42" fmla="*/ 90112 w 11"/>
                <a:gd name="T43" fmla="*/ 49152 h 6"/>
                <a:gd name="T44" fmla="*/ 81920 w 11"/>
                <a:gd name="T45" fmla="*/ 49152 h 6"/>
                <a:gd name="T46" fmla="*/ 73728 w 11"/>
                <a:gd name="T47" fmla="*/ 49152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787"/>
            <p:cNvSpPr>
              <a:spLocks/>
            </p:cNvSpPr>
            <p:nvPr/>
          </p:nvSpPr>
          <p:spPr bwMode="auto">
            <a:xfrm>
              <a:off x="5627" y="2311"/>
              <a:ext cx="69" cy="162"/>
            </a:xfrm>
            <a:custGeom>
              <a:avLst/>
              <a:gdLst>
                <a:gd name="T0" fmla="*/ 216337 w 35"/>
                <a:gd name="T1" fmla="*/ 565386 h 82"/>
                <a:gd name="T2" fmla="*/ 202874 w 35"/>
                <a:gd name="T3" fmla="*/ 550695 h 82"/>
                <a:gd name="T4" fmla="*/ 181598 w 35"/>
                <a:gd name="T5" fmla="*/ 530009 h 82"/>
                <a:gd name="T6" fmla="*/ 148951 w 35"/>
                <a:gd name="T7" fmla="*/ 508077 h 82"/>
                <a:gd name="T8" fmla="*/ 117008 w 35"/>
                <a:gd name="T9" fmla="*/ 495700 h 82"/>
                <a:gd name="T10" fmla="*/ 95800 w 35"/>
                <a:gd name="T11" fmla="*/ 488327 h 82"/>
                <a:gd name="T12" fmla="*/ 82429 w 35"/>
                <a:gd name="T13" fmla="*/ 474512 h 82"/>
                <a:gd name="T14" fmla="*/ 61097 w 35"/>
                <a:gd name="T15" fmla="*/ 445512 h 82"/>
                <a:gd name="T16" fmla="*/ 48594 w 35"/>
                <a:gd name="T17" fmla="*/ 420528 h 82"/>
                <a:gd name="T18" fmla="*/ 34695 w 35"/>
                <a:gd name="T19" fmla="*/ 405630 h 82"/>
                <a:gd name="T20" fmla="*/ 21209 w 35"/>
                <a:gd name="T21" fmla="*/ 391989 h 82"/>
                <a:gd name="T22" fmla="*/ 7265 w 35"/>
                <a:gd name="T23" fmla="*/ 385287 h 82"/>
                <a:gd name="T24" fmla="*/ 7265 w 35"/>
                <a:gd name="T25" fmla="*/ 363228 h 82"/>
                <a:gd name="T26" fmla="*/ 0 w 35"/>
                <a:gd name="T27" fmla="*/ 329518 h 82"/>
                <a:gd name="T28" fmla="*/ 0 w 35"/>
                <a:gd name="T29" fmla="*/ 308235 h 82"/>
                <a:gd name="T30" fmla="*/ 0 w 35"/>
                <a:gd name="T31" fmla="*/ 278747 h 82"/>
                <a:gd name="T32" fmla="*/ 21209 w 35"/>
                <a:gd name="T33" fmla="*/ 221895 h 82"/>
                <a:gd name="T34" fmla="*/ 34695 w 35"/>
                <a:gd name="T35" fmla="*/ 159661 h 82"/>
                <a:gd name="T36" fmla="*/ 48594 w 35"/>
                <a:gd name="T37" fmla="*/ 119686 h 82"/>
                <a:gd name="T38" fmla="*/ 61097 w 35"/>
                <a:gd name="T39" fmla="*/ 84426 h 82"/>
                <a:gd name="T40" fmla="*/ 82429 w 35"/>
                <a:gd name="T41" fmla="*/ 42734 h 82"/>
                <a:gd name="T42" fmla="*/ 102907 w 35"/>
                <a:gd name="T43" fmla="*/ 14566 h 82"/>
                <a:gd name="T44" fmla="*/ 120448 w 35"/>
                <a:gd name="T45" fmla="*/ 0 h 82"/>
                <a:gd name="T46" fmla="*/ 141657 w 35"/>
                <a:gd name="T47" fmla="*/ 36150 h 82"/>
                <a:gd name="T48" fmla="*/ 155201 w 35"/>
                <a:gd name="T49" fmla="*/ 56852 h 82"/>
                <a:gd name="T50" fmla="*/ 162503 w 35"/>
                <a:gd name="T51" fmla="*/ 77053 h 82"/>
                <a:gd name="T52" fmla="*/ 162503 w 35"/>
                <a:gd name="T53" fmla="*/ 84426 h 82"/>
                <a:gd name="T54" fmla="*/ 162503 w 35"/>
                <a:gd name="T55" fmla="*/ 98715 h 82"/>
                <a:gd name="T56" fmla="*/ 162503 w 35"/>
                <a:gd name="T57" fmla="*/ 98715 h 82"/>
                <a:gd name="T58" fmla="*/ 162503 w 35"/>
                <a:gd name="T59" fmla="*/ 105847 h 82"/>
                <a:gd name="T60" fmla="*/ 169523 w 35"/>
                <a:gd name="T61" fmla="*/ 112317 h 82"/>
                <a:gd name="T62" fmla="*/ 176348 w 35"/>
                <a:gd name="T63" fmla="*/ 119686 h 82"/>
                <a:gd name="T64" fmla="*/ 181598 w 35"/>
                <a:gd name="T65" fmla="*/ 127004 h 82"/>
                <a:gd name="T66" fmla="*/ 202874 w 35"/>
                <a:gd name="T67" fmla="*/ 166793 h 82"/>
                <a:gd name="T68" fmla="*/ 210168 w 35"/>
                <a:gd name="T69" fmla="*/ 202150 h 82"/>
                <a:gd name="T70" fmla="*/ 223599 w 35"/>
                <a:gd name="T71" fmla="*/ 250910 h 82"/>
                <a:gd name="T72" fmla="*/ 223599 w 35"/>
                <a:gd name="T73" fmla="*/ 293305 h 82"/>
                <a:gd name="T74" fmla="*/ 230673 w 35"/>
                <a:gd name="T75" fmla="*/ 385287 h 82"/>
                <a:gd name="T76" fmla="*/ 230673 w 35"/>
                <a:gd name="T77" fmla="*/ 427214 h 82"/>
                <a:gd name="T78" fmla="*/ 237455 w 35"/>
                <a:gd name="T79" fmla="*/ 467139 h 82"/>
                <a:gd name="T80" fmla="*/ 237455 w 35"/>
                <a:gd name="T81" fmla="*/ 474512 h 82"/>
                <a:gd name="T82" fmla="*/ 237455 w 35"/>
                <a:gd name="T83" fmla="*/ 488327 h 82"/>
                <a:gd name="T84" fmla="*/ 230673 w 35"/>
                <a:gd name="T85" fmla="*/ 508077 h 82"/>
                <a:gd name="T86" fmla="*/ 230673 w 35"/>
                <a:gd name="T87" fmla="*/ 537281 h 82"/>
                <a:gd name="T88" fmla="*/ 230673 w 35"/>
                <a:gd name="T89" fmla="*/ 550695 h 82"/>
                <a:gd name="T90" fmla="*/ 223599 w 35"/>
                <a:gd name="T91" fmla="*/ 565386 h 82"/>
                <a:gd name="T92" fmla="*/ 223599 w 35"/>
                <a:gd name="T93" fmla="*/ 572755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788"/>
            <p:cNvSpPr>
              <a:spLocks/>
            </p:cNvSpPr>
            <p:nvPr/>
          </p:nvSpPr>
          <p:spPr bwMode="auto">
            <a:xfrm>
              <a:off x="5530" y="2388"/>
              <a:ext cx="93" cy="83"/>
            </a:xfrm>
            <a:custGeom>
              <a:avLst/>
              <a:gdLst>
                <a:gd name="T0" fmla="*/ 72556 w 47"/>
                <a:gd name="T1" fmla="*/ 286834 h 42"/>
                <a:gd name="T2" fmla="*/ 58079 w 47"/>
                <a:gd name="T3" fmla="*/ 280004 h 42"/>
                <a:gd name="T4" fmla="*/ 50715 w 47"/>
                <a:gd name="T5" fmla="*/ 272619 h 42"/>
                <a:gd name="T6" fmla="*/ 36668 w 47"/>
                <a:gd name="T7" fmla="*/ 265179 h 42"/>
                <a:gd name="T8" fmla="*/ 21847 w 47"/>
                <a:gd name="T9" fmla="*/ 258958 h 42"/>
                <a:gd name="T10" fmla="*/ 14834 w 47"/>
                <a:gd name="T11" fmla="*/ 237303 h 42"/>
                <a:gd name="T12" fmla="*/ 0 w 47"/>
                <a:gd name="T13" fmla="*/ 217043 h 42"/>
                <a:gd name="T14" fmla="*/ 0 w 47"/>
                <a:gd name="T15" fmla="*/ 195372 h 42"/>
                <a:gd name="T16" fmla="*/ 0 w 47"/>
                <a:gd name="T17" fmla="*/ 174205 h 42"/>
                <a:gd name="T18" fmla="*/ 7497 w 47"/>
                <a:gd name="T19" fmla="*/ 152546 h 42"/>
                <a:gd name="T20" fmla="*/ 14834 w 47"/>
                <a:gd name="T21" fmla="*/ 134187 h 42"/>
                <a:gd name="T22" fmla="*/ 21847 w 47"/>
                <a:gd name="T23" fmla="*/ 120081 h 42"/>
                <a:gd name="T24" fmla="*/ 36668 w 47"/>
                <a:gd name="T25" fmla="*/ 106088 h 42"/>
                <a:gd name="T26" fmla="*/ 50715 w 47"/>
                <a:gd name="T27" fmla="*/ 98863 h 42"/>
                <a:gd name="T28" fmla="*/ 65060 w 47"/>
                <a:gd name="T29" fmla="*/ 91893 h 42"/>
                <a:gd name="T30" fmla="*/ 85538 w 47"/>
                <a:gd name="T31" fmla="*/ 98863 h 42"/>
                <a:gd name="T32" fmla="*/ 93099 w 47"/>
                <a:gd name="T33" fmla="*/ 106088 h 42"/>
                <a:gd name="T34" fmla="*/ 100351 w 47"/>
                <a:gd name="T35" fmla="*/ 112508 h 42"/>
                <a:gd name="T36" fmla="*/ 107860 w 47"/>
                <a:gd name="T37" fmla="*/ 120081 h 42"/>
                <a:gd name="T38" fmla="*/ 114922 w 47"/>
                <a:gd name="T39" fmla="*/ 127227 h 42"/>
                <a:gd name="T40" fmla="*/ 122206 w 47"/>
                <a:gd name="T41" fmla="*/ 141689 h 42"/>
                <a:gd name="T42" fmla="*/ 128736 w 47"/>
                <a:gd name="T43" fmla="*/ 160111 h 42"/>
                <a:gd name="T44" fmla="*/ 128736 w 47"/>
                <a:gd name="T45" fmla="*/ 181598 h 42"/>
                <a:gd name="T46" fmla="*/ 136376 w 47"/>
                <a:gd name="T47" fmla="*/ 174205 h 42"/>
                <a:gd name="T48" fmla="*/ 143568 w 47"/>
                <a:gd name="T49" fmla="*/ 167249 h 42"/>
                <a:gd name="T50" fmla="*/ 143568 w 47"/>
                <a:gd name="T51" fmla="*/ 160111 h 42"/>
                <a:gd name="T52" fmla="*/ 143568 w 47"/>
                <a:gd name="T53" fmla="*/ 148890 h 42"/>
                <a:gd name="T54" fmla="*/ 143568 w 47"/>
                <a:gd name="T55" fmla="*/ 141689 h 42"/>
                <a:gd name="T56" fmla="*/ 151058 w 47"/>
                <a:gd name="T57" fmla="*/ 120081 h 42"/>
                <a:gd name="T58" fmla="*/ 158215 w 47"/>
                <a:gd name="T59" fmla="*/ 98863 h 42"/>
                <a:gd name="T60" fmla="*/ 169256 w 47"/>
                <a:gd name="T61" fmla="*/ 84632 h 42"/>
                <a:gd name="T62" fmla="*/ 176696 w 47"/>
                <a:gd name="T63" fmla="*/ 71698 h 42"/>
                <a:gd name="T64" fmla="*/ 191594 w 47"/>
                <a:gd name="T65" fmla="*/ 50027 h 42"/>
                <a:gd name="T66" fmla="*/ 219989 w 47"/>
                <a:gd name="T67" fmla="*/ 28809 h 42"/>
                <a:gd name="T68" fmla="*/ 234807 w 47"/>
                <a:gd name="T69" fmla="*/ 21671 h 42"/>
                <a:gd name="T70" fmla="*/ 249278 w 47"/>
                <a:gd name="T71" fmla="*/ 7377 h 42"/>
                <a:gd name="T72" fmla="*/ 262234 w 47"/>
                <a:gd name="T73" fmla="*/ 0 h 42"/>
                <a:gd name="T74" fmla="*/ 277069 w 47"/>
                <a:gd name="T75" fmla="*/ 0 h 42"/>
                <a:gd name="T76" fmla="*/ 291713 w 47"/>
                <a:gd name="T77" fmla="*/ 0 h 42"/>
                <a:gd name="T78" fmla="*/ 305463 w 47"/>
                <a:gd name="T79" fmla="*/ 7377 h 42"/>
                <a:gd name="T80" fmla="*/ 313064 w 47"/>
                <a:gd name="T81" fmla="*/ 14578 h 42"/>
                <a:gd name="T82" fmla="*/ 320314 w 47"/>
                <a:gd name="T83" fmla="*/ 36281 h 42"/>
                <a:gd name="T84" fmla="*/ 320314 w 47"/>
                <a:gd name="T85" fmla="*/ 50027 h 42"/>
                <a:gd name="T86" fmla="*/ 327295 w 47"/>
                <a:gd name="T87" fmla="*/ 56932 h 42"/>
                <a:gd name="T88" fmla="*/ 327295 w 47"/>
                <a:gd name="T89" fmla="*/ 71698 h 42"/>
                <a:gd name="T90" fmla="*/ 334911 w 47"/>
                <a:gd name="T91" fmla="*/ 71698 h 42"/>
                <a:gd name="T92" fmla="*/ 334911 w 47"/>
                <a:gd name="T93" fmla="*/ 98863 h 42"/>
                <a:gd name="T94" fmla="*/ 334911 w 47"/>
                <a:gd name="T95" fmla="*/ 141689 h 42"/>
                <a:gd name="T96" fmla="*/ 327295 w 47"/>
                <a:gd name="T97" fmla="*/ 167249 h 42"/>
                <a:gd name="T98" fmla="*/ 320314 w 47"/>
                <a:gd name="T99" fmla="*/ 187979 h 42"/>
                <a:gd name="T100" fmla="*/ 313064 w 47"/>
                <a:gd name="T101" fmla="*/ 209650 h 42"/>
                <a:gd name="T102" fmla="*/ 298902 w 47"/>
                <a:gd name="T103" fmla="*/ 229778 h 42"/>
                <a:gd name="T104" fmla="*/ 277069 w 47"/>
                <a:gd name="T105" fmla="*/ 244496 h 42"/>
                <a:gd name="T106" fmla="*/ 269850 w 47"/>
                <a:gd name="T107" fmla="*/ 251425 h 42"/>
                <a:gd name="T108" fmla="*/ 262234 w 47"/>
                <a:gd name="T109" fmla="*/ 258958 h 42"/>
                <a:gd name="T110" fmla="*/ 249278 w 47"/>
                <a:gd name="T111" fmla="*/ 265179 h 42"/>
                <a:gd name="T112" fmla="*/ 219989 w 47"/>
                <a:gd name="T113" fmla="*/ 265179 h 42"/>
                <a:gd name="T114" fmla="*/ 184217 w 47"/>
                <a:gd name="T115" fmla="*/ 272619 h 42"/>
                <a:gd name="T116" fmla="*/ 143568 w 47"/>
                <a:gd name="T117" fmla="*/ 280004 h 42"/>
                <a:gd name="T118" fmla="*/ 122206 w 47"/>
                <a:gd name="T119" fmla="*/ 286834 h 42"/>
                <a:gd name="T120" fmla="*/ 93099 w 47"/>
                <a:gd name="T121" fmla="*/ 294235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789"/>
            <p:cNvSpPr>
              <a:spLocks/>
            </p:cNvSpPr>
            <p:nvPr/>
          </p:nvSpPr>
          <p:spPr bwMode="auto">
            <a:xfrm>
              <a:off x="5562" y="2454"/>
              <a:ext cx="4" cy="2"/>
            </a:xfrm>
            <a:custGeom>
              <a:avLst/>
              <a:gdLst>
                <a:gd name="T0" fmla="*/ 0 w 2"/>
                <a:gd name="T1" fmla="*/ 8192 h 1"/>
                <a:gd name="T2" fmla="*/ 0 w 2"/>
                <a:gd name="T3" fmla="*/ 8192 h 1"/>
                <a:gd name="T4" fmla="*/ 8192 w 2"/>
                <a:gd name="T5" fmla="*/ 0 h 1"/>
                <a:gd name="T6" fmla="*/ 8192 w 2"/>
                <a:gd name="T7" fmla="*/ 0 h 1"/>
                <a:gd name="T8" fmla="*/ 16384 w 2"/>
                <a:gd name="T9" fmla="*/ 0 h 1"/>
                <a:gd name="T10" fmla="*/ 16384 w 2"/>
                <a:gd name="T11" fmla="*/ 0 h 1"/>
                <a:gd name="T12" fmla="*/ 16384 w 2"/>
                <a:gd name="T13" fmla="*/ 0 h 1"/>
                <a:gd name="T14" fmla="*/ 8192 w 2"/>
                <a:gd name="T15" fmla="*/ 8192 h 1"/>
                <a:gd name="T16" fmla="*/ 8192 w 2"/>
                <a:gd name="T17" fmla="*/ 8192 h 1"/>
                <a:gd name="T18" fmla="*/ 8192 w 2"/>
                <a:gd name="T19" fmla="*/ 8192 h 1"/>
                <a:gd name="T20" fmla="*/ 0 w 2"/>
                <a:gd name="T21" fmla="*/ 8192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790"/>
            <p:cNvSpPr>
              <a:spLocks/>
            </p:cNvSpPr>
            <p:nvPr/>
          </p:nvSpPr>
          <p:spPr bwMode="auto">
            <a:xfrm>
              <a:off x="5554" y="2406"/>
              <a:ext cx="22" cy="18"/>
            </a:xfrm>
            <a:custGeom>
              <a:avLst/>
              <a:gdLst>
                <a:gd name="T0" fmla="*/ 49152 w 11"/>
                <a:gd name="T1" fmla="*/ 73728 h 9"/>
                <a:gd name="T2" fmla="*/ 49152 w 11"/>
                <a:gd name="T3" fmla="*/ 65536 h 9"/>
                <a:gd name="T4" fmla="*/ 40960 w 11"/>
                <a:gd name="T5" fmla="*/ 57344 h 9"/>
                <a:gd name="T6" fmla="*/ 32768 w 11"/>
                <a:gd name="T7" fmla="*/ 57344 h 9"/>
                <a:gd name="T8" fmla="*/ 32768 w 11"/>
                <a:gd name="T9" fmla="*/ 49152 h 9"/>
                <a:gd name="T10" fmla="*/ 24576 w 11"/>
                <a:gd name="T11" fmla="*/ 40960 h 9"/>
                <a:gd name="T12" fmla="*/ 16384 w 11"/>
                <a:gd name="T13" fmla="*/ 32768 h 9"/>
                <a:gd name="T14" fmla="*/ 8192 w 11"/>
                <a:gd name="T15" fmla="*/ 32768 h 9"/>
                <a:gd name="T16" fmla="*/ 0 w 11"/>
                <a:gd name="T17" fmla="*/ 32768 h 9"/>
                <a:gd name="T18" fmla="*/ 0 w 11"/>
                <a:gd name="T19" fmla="*/ 24576 h 9"/>
                <a:gd name="T20" fmla="*/ 16384 w 11"/>
                <a:gd name="T21" fmla="*/ 16384 h 9"/>
                <a:gd name="T22" fmla="*/ 24576 w 11"/>
                <a:gd name="T23" fmla="*/ 16384 h 9"/>
                <a:gd name="T24" fmla="*/ 32768 w 11"/>
                <a:gd name="T25" fmla="*/ 8192 h 9"/>
                <a:gd name="T26" fmla="*/ 40960 w 11"/>
                <a:gd name="T27" fmla="*/ 8192 h 9"/>
                <a:gd name="T28" fmla="*/ 57344 w 11"/>
                <a:gd name="T29" fmla="*/ 0 h 9"/>
                <a:gd name="T30" fmla="*/ 65536 w 11"/>
                <a:gd name="T31" fmla="*/ 0 h 9"/>
                <a:gd name="T32" fmla="*/ 73728 w 11"/>
                <a:gd name="T33" fmla="*/ 0 h 9"/>
                <a:gd name="T34" fmla="*/ 90112 w 11"/>
                <a:gd name="T35" fmla="*/ 0 h 9"/>
                <a:gd name="T36" fmla="*/ 81920 w 11"/>
                <a:gd name="T37" fmla="*/ 0 h 9"/>
                <a:gd name="T38" fmla="*/ 81920 w 11"/>
                <a:gd name="T39" fmla="*/ 8192 h 9"/>
                <a:gd name="T40" fmla="*/ 81920 w 11"/>
                <a:gd name="T41" fmla="*/ 16384 h 9"/>
                <a:gd name="T42" fmla="*/ 73728 w 11"/>
                <a:gd name="T43" fmla="*/ 24576 h 9"/>
                <a:gd name="T44" fmla="*/ 73728 w 11"/>
                <a:gd name="T45" fmla="*/ 40960 h 9"/>
                <a:gd name="T46" fmla="*/ 65536 w 11"/>
                <a:gd name="T47" fmla="*/ 49152 h 9"/>
                <a:gd name="T48" fmla="*/ 57344 w 11"/>
                <a:gd name="T49" fmla="*/ 57344 h 9"/>
                <a:gd name="T50" fmla="*/ 57344 w 11"/>
                <a:gd name="T51" fmla="*/ 65536 h 9"/>
                <a:gd name="T52" fmla="*/ 57344 w 11"/>
                <a:gd name="T53" fmla="*/ 65536 h 9"/>
                <a:gd name="T54" fmla="*/ 57344 w 11"/>
                <a:gd name="T55" fmla="*/ 73728 h 9"/>
                <a:gd name="T56" fmla="*/ 49152 w 11"/>
                <a:gd name="T57" fmla="*/ 73728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791"/>
            <p:cNvSpPr>
              <a:spLocks/>
            </p:cNvSpPr>
            <p:nvPr/>
          </p:nvSpPr>
          <p:spPr bwMode="auto">
            <a:xfrm>
              <a:off x="5568" y="2284"/>
              <a:ext cx="91" cy="112"/>
            </a:xfrm>
            <a:custGeom>
              <a:avLst/>
              <a:gdLst>
                <a:gd name="T0" fmla="*/ 43146 w 46"/>
                <a:gd name="T1" fmla="*/ 363776 h 57"/>
                <a:gd name="T2" fmla="*/ 29296 w 46"/>
                <a:gd name="T3" fmla="*/ 337067 h 57"/>
                <a:gd name="T4" fmla="*/ 21810 w 46"/>
                <a:gd name="T5" fmla="*/ 312228 h 57"/>
                <a:gd name="T6" fmla="*/ 14809 w 46"/>
                <a:gd name="T7" fmla="*/ 291732 h 57"/>
                <a:gd name="T8" fmla="*/ 7486 w 46"/>
                <a:gd name="T9" fmla="*/ 261591 h 57"/>
                <a:gd name="T10" fmla="*/ 0 w 46"/>
                <a:gd name="T11" fmla="*/ 235788 h 57"/>
                <a:gd name="T12" fmla="*/ 0 w 46"/>
                <a:gd name="T13" fmla="*/ 209110 h 57"/>
                <a:gd name="T14" fmla="*/ 0 w 46"/>
                <a:gd name="T15" fmla="*/ 181978 h 57"/>
                <a:gd name="T16" fmla="*/ 0 w 46"/>
                <a:gd name="T17" fmla="*/ 155505 h 57"/>
                <a:gd name="T18" fmla="*/ 7486 w 46"/>
                <a:gd name="T19" fmla="*/ 122695 h 57"/>
                <a:gd name="T20" fmla="*/ 14809 w 46"/>
                <a:gd name="T21" fmla="*/ 103121 h 57"/>
                <a:gd name="T22" fmla="*/ 29296 w 46"/>
                <a:gd name="T23" fmla="*/ 79141 h 57"/>
                <a:gd name="T24" fmla="*/ 43146 w 46"/>
                <a:gd name="T25" fmla="*/ 59399 h 57"/>
                <a:gd name="T26" fmla="*/ 57955 w 46"/>
                <a:gd name="T27" fmla="*/ 40277 h 57"/>
                <a:gd name="T28" fmla="*/ 79781 w 46"/>
                <a:gd name="T29" fmla="*/ 20498 h 57"/>
                <a:gd name="T30" fmla="*/ 107164 w 46"/>
                <a:gd name="T31" fmla="*/ 6918 h 57"/>
                <a:gd name="T32" fmla="*/ 136003 w 46"/>
                <a:gd name="T33" fmla="*/ 0 h 57"/>
                <a:gd name="T34" fmla="*/ 168852 w 46"/>
                <a:gd name="T35" fmla="*/ 0 h 57"/>
                <a:gd name="T36" fmla="*/ 198279 w 46"/>
                <a:gd name="T37" fmla="*/ 0 h 57"/>
                <a:gd name="T38" fmla="*/ 219591 w 46"/>
                <a:gd name="T39" fmla="*/ 6918 h 57"/>
                <a:gd name="T40" fmla="*/ 248634 w 46"/>
                <a:gd name="T41" fmla="*/ 13593 h 57"/>
                <a:gd name="T42" fmla="*/ 269049 w 46"/>
                <a:gd name="T43" fmla="*/ 26709 h 57"/>
                <a:gd name="T44" fmla="*/ 290887 w 46"/>
                <a:gd name="T45" fmla="*/ 40277 h 57"/>
                <a:gd name="T46" fmla="*/ 312225 w 46"/>
                <a:gd name="T47" fmla="*/ 59399 h 57"/>
                <a:gd name="T48" fmla="*/ 312225 w 46"/>
                <a:gd name="T49" fmla="*/ 92614 h 57"/>
                <a:gd name="T50" fmla="*/ 290887 w 46"/>
                <a:gd name="T51" fmla="*/ 122695 h 57"/>
                <a:gd name="T52" fmla="*/ 269049 w 46"/>
                <a:gd name="T53" fmla="*/ 155505 h 57"/>
                <a:gd name="T54" fmla="*/ 254207 w 46"/>
                <a:gd name="T55" fmla="*/ 188596 h 57"/>
                <a:gd name="T56" fmla="*/ 241417 w 46"/>
                <a:gd name="T57" fmla="*/ 229333 h 57"/>
                <a:gd name="T58" fmla="*/ 226808 w 46"/>
                <a:gd name="T59" fmla="*/ 261591 h 57"/>
                <a:gd name="T60" fmla="*/ 211998 w 46"/>
                <a:gd name="T61" fmla="*/ 298635 h 57"/>
                <a:gd name="T62" fmla="*/ 205456 w 46"/>
                <a:gd name="T63" fmla="*/ 337067 h 57"/>
                <a:gd name="T64" fmla="*/ 198279 w 46"/>
                <a:gd name="T65" fmla="*/ 363776 h 57"/>
                <a:gd name="T66" fmla="*/ 183630 w 46"/>
                <a:gd name="T67" fmla="*/ 351124 h 57"/>
                <a:gd name="T68" fmla="*/ 168852 w 46"/>
                <a:gd name="T69" fmla="*/ 343978 h 57"/>
                <a:gd name="T70" fmla="*/ 157828 w 46"/>
                <a:gd name="T71" fmla="*/ 337067 h 57"/>
                <a:gd name="T72" fmla="*/ 143372 w 46"/>
                <a:gd name="T73" fmla="*/ 330013 h 57"/>
                <a:gd name="T74" fmla="*/ 128500 w 46"/>
                <a:gd name="T75" fmla="*/ 330013 h 57"/>
                <a:gd name="T76" fmla="*/ 114650 w 46"/>
                <a:gd name="T77" fmla="*/ 337067 h 57"/>
                <a:gd name="T78" fmla="*/ 100229 w 46"/>
                <a:gd name="T79" fmla="*/ 343978 h 57"/>
                <a:gd name="T80" fmla="*/ 85354 w 46"/>
                <a:gd name="T81" fmla="*/ 351124 h 57"/>
                <a:gd name="T82" fmla="*/ 72474 w 46"/>
                <a:gd name="T83" fmla="*/ 363776 h 57"/>
                <a:gd name="T84" fmla="*/ 57955 w 46"/>
                <a:gd name="T85" fmla="*/ 370575 h 57"/>
                <a:gd name="T86" fmla="*/ 57955 w 46"/>
                <a:gd name="T87" fmla="*/ 370575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792"/>
            <p:cNvSpPr>
              <a:spLocks/>
            </p:cNvSpPr>
            <p:nvPr/>
          </p:nvSpPr>
          <p:spPr bwMode="auto">
            <a:xfrm>
              <a:off x="5451" y="2382"/>
              <a:ext cx="10" cy="8"/>
            </a:xfrm>
            <a:custGeom>
              <a:avLst/>
              <a:gdLst>
                <a:gd name="T0" fmla="*/ 16384 w 5"/>
                <a:gd name="T1" fmla="*/ 32768 h 4"/>
                <a:gd name="T2" fmla="*/ 8192 w 5"/>
                <a:gd name="T3" fmla="*/ 32768 h 4"/>
                <a:gd name="T4" fmla="*/ 0 w 5"/>
                <a:gd name="T5" fmla="*/ 24576 h 4"/>
                <a:gd name="T6" fmla="*/ 0 w 5"/>
                <a:gd name="T7" fmla="*/ 24576 h 4"/>
                <a:gd name="T8" fmla="*/ 0 w 5"/>
                <a:gd name="T9" fmla="*/ 16384 h 4"/>
                <a:gd name="T10" fmla="*/ 8192 w 5"/>
                <a:gd name="T11" fmla="*/ 16384 h 4"/>
                <a:gd name="T12" fmla="*/ 8192 w 5"/>
                <a:gd name="T13" fmla="*/ 8192 h 4"/>
                <a:gd name="T14" fmla="*/ 8192 w 5"/>
                <a:gd name="T15" fmla="*/ 8192 h 4"/>
                <a:gd name="T16" fmla="*/ 8192 w 5"/>
                <a:gd name="T17" fmla="*/ 0 h 4"/>
                <a:gd name="T18" fmla="*/ 8192 w 5"/>
                <a:gd name="T19" fmla="*/ 0 h 4"/>
                <a:gd name="T20" fmla="*/ 8192 w 5"/>
                <a:gd name="T21" fmla="*/ 0 h 4"/>
                <a:gd name="T22" fmla="*/ 16384 w 5"/>
                <a:gd name="T23" fmla="*/ 0 h 4"/>
                <a:gd name="T24" fmla="*/ 24576 w 5"/>
                <a:gd name="T25" fmla="*/ 0 h 4"/>
                <a:gd name="T26" fmla="*/ 24576 w 5"/>
                <a:gd name="T27" fmla="*/ 0 h 4"/>
                <a:gd name="T28" fmla="*/ 32768 w 5"/>
                <a:gd name="T29" fmla="*/ 0 h 4"/>
                <a:gd name="T30" fmla="*/ 32768 w 5"/>
                <a:gd name="T31" fmla="*/ 8192 h 4"/>
                <a:gd name="T32" fmla="*/ 40960 w 5"/>
                <a:gd name="T33" fmla="*/ 8192 h 4"/>
                <a:gd name="T34" fmla="*/ 40960 w 5"/>
                <a:gd name="T35" fmla="*/ 16384 h 4"/>
                <a:gd name="T36" fmla="*/ 40960 w 5"/>
                <a:gd name="T37" fmla="*/ 16384 h 4"/>
                <a:gd name="T38" fmla="*/ 40960 w 5"/>
                <a:gd name="T39" fmla="*/ 24576 h 4"/>
                <a:gd name="T40" fmla="*/ 32768 w 5"/>
                <a:gd name="T41" fmla="*/ 24576 h 4"/>
                <a:gd name="T42" fmla="*/ 32768 w 5"/>
                <a:gd name="T43" fmla="*/ 24576 h 4"/>
                <a:gd name="T44" fmla="*/ 32768 w 5"/>
                <a:gd name="T45" fmla="*/ 24576 h 4"/>
                <a:gd name="T46" fmla="*/ 24576 w 5"/>
                <a:gd name="T47" fmla="*/ 32768 h 4"/>
                <a:gd name="T48" fmla="*/ 24576 w 5"/>
                <a:gd name="T49" fmla="*/ 32768 h 4"/>
                <a:gd name="T50" fmla="*/ 16384 w 5"/>
                <a:gd name="T51" fmla="*/ 32768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793"/>
            <p:cNvSpPr>
              <a:spLocks/>
            </p:cNvSpPr>
            <p:nvPr/>
          </p:nvSpPr>
          <p:spPr bwMode="auto">
            <a:xfrm>
              <a:off x="5689" y="2329"/>
              <a:ext cx="7" cy="8"/>
            </a:xfrm>
            <a:custGeom>
              <a:avLst/>
              <a:gdLst>
                <a:gd name="T0" fmla="*/ 1866 w 4"/>
                <a:gd name="T1" fmla="*/ 32768 h 4"/>
                <a:gd name="T2" fmla="*/ 1866 w 4"/>
                <a:gd name="T3" fmla="*/ 32768 h 4"/>
                <a:gd name="T4" fmla="*/ 0 w 4"/>
                <a:gd name="T5" fmla="*/ 24576 h 4"/>
                <a:gd name="T6" fmla="*/ 0 w 4"/>
                <a:gd name="T7" fmla="*/ 24576 h 4"/>
                <a:gd name="T8" fmla="*/ 0 w 4"/>
                <a:gd name="T9" fmla="*/ 24576 h 4"/>
                <a:gd name="T10" fmla="*/ 0 w 4"/>
                <a:gd name="T11" fmla="*/ 16384 h 4"/>
                <a:gd name="T12" fmla="*/ 0 w 4"/>
                <a:gd name="T13" fmla="*/ 16384 h 4"/>
                <a:gd name="T14" fmla="*/ 0 w 4"/>
                <a:gd name="T15" fmla="*/ 8192 h 4"/>
                <a:gd name="T16" fmla="*/ 0 w 4"/>
                <a:gd name="T17" fmla="*/ 8192 h 4"/>
                <a:gd name="T18" fmla="*/ 0 w 4"/>
                <a:gd name="T19" fmla="*/ 8192 h 4"/>
                <a:gd name="T20" fmla="*/ 1866 w 4"/>
                <a:gd name="T21" fmla="*/ 0 h 4"/>
                <a:gd name="T22" fmla="*/ 1866 w 4"/>
                <a:gd name="T23" fmla="*/ 0 h 4"/>
                <a:gd name="T24" fmla="*/ 3266 w 4"/>
                <a:gd name="T25" fmla="*/ 0 h 4"/>
                <a:gd name="T26" fmla="*/ 3266 w 4"/>
                <a:gd name="T27" fmla="*/ 0 h 4"/>
                <a:gd name="T28" fmla="*/ 4295 w 4"/>
                <a:gd name="T29" fmla="*/ 0 h 4"/>
                <a:gd name="T30" fmla="*/ 5712 w 4"/>
                <a:gd name="T31" fmla="*/ 0 h 4"/>
                <a:gd name="T32" fmla="*/ 5712 w 4"/>
                <a:gd name="T33" fmla="*/ 8192 h 4"/>
                <a:gd name="T34" fmla="*/ 5712 w 4"/>
                <a:gd name="T35" fmla="*/ 16384 h 4"/>
                <a:gd name="T36" fmla="*/ 5712 w 4"/>
                <a:gd name="T37" fmla="*/ 24576 h 4"/>
                <a:gd name="T38" fmla="*/ 5712 w 4"/>
                <a:gd name="T39" fmla="*/ 24576 h 4"/>
                <a:gd name="T40" fmla="*/ 5712 w 4"/>
                <a:gd name="T41" fmla="*/ 24576 h 4"/>
                <a:gd name="T42" fmla="*/ 5712 w 4"/>
                <a:gd name="T43" fmla="*/ 32768 h 4"/>
                <a:gd name="T44" fmla="*/ 4295 w 4"/>
                <a:gd name="T45" fmla="*/ 32768 h 4"/>
                <a:gd name="T46" fmla="*/ 3266 w 4"/>
                <a:gd name="T47" fmla="*/ 32768 h 4"/>
                <a:gd name="T48" fmla="*/ 1866 w 4"/>
                <a:gd name="T49" fmla="*/ 32768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794"/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40960 w 9"/>
                <a:gd name="T1" fmla="*/ 0 h 14"/>
                <a:gd name="T2" fmla="*/ 40960 w 9"/>
                <a:gd name="T3" fmla="*/ 0 h 14"/>
                <a:gd name="T4" fmla="*/ 49152 w 9"/>
                <a:gd name="T5" fmla="*/ 0 h 14"/>
                <a:gd name="T6" fmla="*/ 49152 w 9"/>
                <a:gd name="T7" fmla="*/ 0 h 14"/>
                <a:gd name="T8" fmla="*/ 49152 w 9"/>
                <a:gd name="T9" fmla="*/ 0 h 14"/>
                <a:gd name="T10" fmla="*/ 57344 w 9"/>
                <a:gd name="T11" fmla="*/ 5547 h 14"/>
                <a:gd name="T12" fmla="*/ 57344 w 9"/>
                <a:gd name="T13" fmla="*/ 5547 h 14"/>
                <a:gd name="T14" fmla="*/ 65536 w 9"/>
                <a:gd name="T15" fmla="*/ 10698 h 14"/>
                <a:gd name="T16" fmla="*/ 65536 w 9"/>
                <a:gd name="T17" fmla="*/ 16254 h 14"/>
                <a:gd name="T18" fmla="*/ 73728 w 9"/>
                <a:gd name="T19" fmla="*/ 20632 h 14"/>
                <a:gd name="T20" fmla="*/ 73728 w 9"/>
                <a:gd name="T21" fmla="*/ 31347 h 14"/>
                <a:gd name="T22" fmla="*/ 73728 w 9"/>
                <a:gd name="T23" fmla="*/ 36899 h 14"/>
                <a:gd name="T24" fmla="*/ 73728 w 9"/>
                <a:gd name="T25" fmla="*/ 39790 h 14"/>
                <a:gd name="T26" fmla="*/ 73728 w 9"/>
                <a:gd name="T27" fmla="*/ 50536 h 14"/>
                <a:gd name="T28" fmla="*/ 65536 w 9"/>
                <a:gd name="T29" fmla="*/ 56081 h 14"/>
                <a:gd name="T30" fmla="*/ 65536 w 9"/>
                <a:gd name="T31" fmla="*/ 60455 h 14"/>
                <a:gd name="T32" fmla="*/ 57344 w 9"/>
                <a:gd name="T33" fmla="*/ 66002 h 14"/>
                <a:gd name="T34" fmla="*/ 49152 w 9"/>
                <a:gd name="T35" fmla="*/ 71162 h 14"/>
                <a:gd name="T36" fmla="*/ 49152 w 9"/>
                <a:gd name="T37" fmla="*/ 71162 h 14"/>
                <a:gd name="T38" fmla="*/ 49152 w 9"/>
                <a:gd name="T39" fmla="*/ 71162 h 14"/>
                <a:gd name="T40" fmla="*/ 40960 w 9"/>
                <a:gd name="T41" fmla="*/ 71162 h 14"/>
                <a:gd name="T42" fmla="*/ 40960 w 9"/>
                <a:gd name="T43" fmla="*/ 71162 h 14"/>
                <a:gd name="T44" fmla="*/ 32768 w 9"/>
                <a:gd name="T45" fmla="*/ 71162 h 14"/>
                <a:gd name="T46" fmla="*/ 32768 w 9"/>
                <a:gd name="T47" fmla="*/ 71162 h 14"/>
                <a:gd name="T48" fmla="*/ 32768 w 9"/>
                <a:gd name="T49" fmla="*/ 71162 h 14"/>
                <a:gd name="T50" fmla="*/ 24576 w 9"/>
                <a:gd name="T51" fmla="*/ 71162 h 14"/>
                <a:gd name="T52" fmla="*/ 16384 w 9"/>
                <a:gd name="T53" fmla="*/ 66002 h 14"/>
                <a:gd name="T54" fmla="*/ 16384 w 9"/>
                <a:gd name="T55" fmla="*/ 60455 h 14"/>
                <a:gd name="T56" fmla="*/ 8192 w 9"/>
                <a:gd name="T57" fmla="*/ 56081 h 14"/>
                <a:gd name="T58" fmla="*/ 8192 w 9"/>
                <a:gd name="T59" fmla="*/ 50536 h 14"/>
                <a:gd name="T60" fmla="*/ 8192 w 9"/>
                <a:gd name="T61" fmla="*/ 39790 h 14"/>
                <a:gd name="T62" fmla="*/ 0 w 9"/>
                <a:gd name="T63" fmla="*/ 36899 h 14"/>
                <a:gd name="T64" fmla="*/ 8192 w 9"/>
                <a:gd name="T65" fmla="*/ 31347 h 14"/>
                <a:gd name="T66" fmla="*/ 8192 w 9"/>
                <a:gd name="T67" fmla="*/ 20632 h 14"/>
                <a:gd name="T68" fmla="*/ 8192 w 9"/>
                <a:gd name="T69" fmla="*/ 16254 h 14"/>
                <a:gd name="T70" fmla="*/ 16384 w 9"/>
                <a:gd name="T71" fmla="*/ 10698 h 14"/>
                <a:gd name="T72" fmla="*/ 16384 w 9"/>
                <a:gd name="T73" fmla="*/ 5547 h 14"/>
                <a:gd name="T74" fmla="*/ 24576 w 9"/>
                <a:gd name="T75" fmla="*/ 5547 h 14"/>
                <a:gd name="T76" fmla="*/ 24576 w 9"/>
                <a:gd name="T77" fmla="*/ 0 h 14"/>
                <a:gd name="T78" fmla="*/ 32768 w 9"/>
                <a:gd name="T79" fmla="*/ 0 h 14"/>
                <a:gd name="T80" fmla="*/ 32768 w 9"/>
                <a:gd name="T81" fmla="*/ 0 h 14"/>
                <a:gd name="T82" fmla="*/ 32768 w 9"/>
                <a:gd name="T83" fmla="*/ 0 h 14"/>
                <a:gd name="T84" fmla="*/ 40960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795"/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40960 w 9"/>
                <a:gd name="T1" fmla="*/ 0 h 14"/>
                <a:gd name="T2" fmla="*/ 49152 w 9"/>
                <a:gd name="T3" fmla="*/ 0 h 14"/>
                <a:gd name="T4" fmla="*/ 49152 w 9"/>
                <a:gd name="T5" fmla="*/ 0 h 14"/>
                <a:gd name="T6" fmla="*/ 57344 w 9"/>
                <a:gd name="T7" fmla="*/ 5547 h 14"/>
                <a:gd name="T8" fmla="*/ 57344 w 9"/>
                <a:gd name="T9" fmla="*/ 5547 h 14"/>
                <a:gd name="T10" fmla="*/ 65536 w 9"/>
                <a:gd name="T11" fmla="*/ 16254 h 14"/>
                <a:gd name="T12" fmla="*/ 73728 w 9"/>
                <a:gd name="T13" fmla="*/ 20632 h 14"/>
                <a:gd name="T14" fmla="*/ 73728 w 9"/>
                <a:gd name="T15" fmla="*/ 36899 h 14"/>
                <a:gd name="T16" fmla="*/ 73728 w 9"/>
                <a:gd name="T17" fmla="*/ 50536 h 14"/>
                <a:gd name="T18" fmla="*/ 65536 w 9"/>
                <a:gd name="T19" fmla="*/ 56081 h 14"/>
                <a:gd name="T20" fmla="*/ 57344 w 9"/>
                <a:gd name="T21" fmla="*/ 66002 h 14"/>
                <a:gd name="T22" fmla="*/ 49152 w 9"/>
                <a:gd name="T23" fmla="*/ 71162 h 14"/>
                <a:gd name="T24" fmla="*/ 49152 w 9"/>
                <a:gd name="T25" fmla="*/ 71162 h 14"/>
                <a:gd name="T26" fmla="*/ 49152 w 9"/>
                <a:gd name="T27" fmla="*/ 71162 h 14"/>
                <a:gd name="T28" fmla="*/ 40960 w 9"/>
                <a:gd name="T29" fmla="*/ 71162 h 14"/>
                <a:gd name="T30" fmla="*/ 32768 w 9"/>
                <a:gd name="T31" fmla="*/ 71162 h 14"/>
                <a:gd name="T32" fmla="*/ 32768 w 9"/>
                <a:gd name="T33" fmla="*/ 71162 h 14"/>
                <a:gd name="T34" fmla="*/ 24576 w 9"/>
                <a:gd name="T35" fmla="*/ 71162 h 14"/>
                <a:gd name="T36" fmla="*/ 16384 w 9"/>
                <a:gd name="T37" fmla="*/ 66002 h 14"/>
                <a:gd name="T38" fmla="*/ 8192 w 9"/>
                <a:gd name="T39" fmla="*/ 56081 h 14"/>
                <a:gd name="T40" fmla="*/ 8192 w 9"/>
                <a:gd name="T41" fmla="*/ 50536 h 14"/>
                <a:gd name="T42" fmla="*/ 8192 w 9"/>
                <a:gd name="T43" fmla="*/ 36899 h 14"/>
                <a:gd name="T44" fmla="*/ 8192 w 9"/>
                <a:gd name="T45" fmla="*/ 20632 h 14"/>
                <a:gd name="T46" fmla="*/ 8192 w 9"/>
                <a:gd name="T47" fmla="*/ 16254 h 14"/>
                <a:gd name="T48" fmla="*/ 16384 w 9"/>
                <a:gd name="T49" fmla="*/ 5547 h 14"/>
                <a:gd name="T50" fmla="*/ 24576 w 9"/>
                <a:gd name="T51" fmla="*/ 5547 h 14"/>
                <a:gd name="T52" fmla="*/ 24576 w 9"/>
                <a:gd name="T53" fmla="*/ 0 h 14"/>
                <a:gd name="T54" fmla="*/ 32768 w 9"/>
                <a:gd name="T55" fmla="*/ 0 h 14"/>
                <a:gd name="T56" fmla="*/ 32768 w 9"/>
                <a:gd name="T57" fmla="*/ 0 h 14"/>
                <a:gd name="T58" fmla="*/ 40960 w 9"/>
                <a:gd name="T59" fmla="*/ 0 h 14"/>
                <a:gd name="T60" fmla="*/ 32768 w 9"/>
                <a:gd name="T61" fmla="*/ 0 h 14"/>
                <a:gd name="T62" fmla="*/ 24576 w 9"/>
                <a:gd name="T63" fmla="*/ 0 h 14"/>
                <a:gd name="T64" fmla="*/ 24576 w 9"/>
                <a:gd name="T65" fmla="*/ 5547 h 14"/>
                <a:gd name="T66" fmla="*/ 16384 w 9"/>
                <a:gd name="T67" fmla="*/ 5547 h 14"/>
                <a:gd name="T68" fmla="*/ 8192 w 9"/>
                <a:gd name="T69" fmla="*/ 16254 h 14"/>
                <a:gd name="T70" fmla="*/ 8192 w 9"/>
                <a:gd name="T71" fmla="*/ 20632 h 14"/>
                <a:gd name="T72" fmla="*/ 0 w 9"/>
                <a:gd name="T73" fmla="*/ 36899 h 14"/>
                <a:gd name="T74" fmla="*/ 8192 w 9"/>
                <a:gd name="T75" fmla="*/ 50536 h 14"/>
                <a:gd name="T76" fmla="*/ 8192 w 9"/>
                <a:gd name="T77" fmla="*/ 56081 h 14"/>
                <a:gd name="T78" fmla="*/ 16384 w 9"/>
                <a:gd name="T79" fmla="*/ 66002 h 14"/>
                <a:gd name="T80" fmla="*/ 24576 w 9"/>
                <a:gd name="T81" fmla="*/ 71162 h 14"/>
                <a:gd name="T82" fmla="*/ 32768 w 9"/>
                <a:gd name="T83" fmla="*/ 71162 h 14"/>
                <a:gd name="T84" fmla="*/ 40960 w 9"/>
                <a:gd name="T85" fmla="*/ 71162 h 14"/>
                <a:gd name="T86" fmla="*/ 49152 w 9"/>
                <a:gd name="T87" fmla="*/ 71162 h 14"/>
                <a:gd name="T88" fmla="*/ 57344 w 9"/>
                <a:gd name="T89" fmla="*/ 66002 h 14"/>
                <a:gd name="T90" fmla="*/ 73728 w 9"/>
                <a:gd name="T91" fmla="*/ 56081 h 14"/>
                <a:gd name="T92" fmla="*/ 73728 w 9"/>
                <a:gd name="T93" fmla="*/ 50536 h 14"/>
                <a:gd name="T94" fmla="*/ 73728 w 9"/>
                <a:gd name="T95" fmla="*/ 36899 h 14"/>
                <a:gd name="T96" fmla="*/ 73728 w 9"/>
                <a:gd name="T97" fmla="*/ 20632 h 14"/>
                <a:gd name="T98" fmla="*/ 73728 w 9"/>
                <a:gd name="T99" fmla="*/ 16254 h 14"/>
                <a:gd name="T100" fmla="*/ 57344 w 9"/>
                <a:gd name="T101" fmla="*/ 5547 h 14"/>
                <a:gd name="T102" fmla="*/ 57344 w 9"/>
                <a:gd name="T103" fmla="*/ 5547 h 14"/>
                <a:gd name="T104" fmla="*/ 49152 w 9"/>
                <a:gd name="T105" fmla="*/ 0 h 14"/>
                <a:gd name="T106" fmla="*/ 49152 w 9"/>
                <a:gd name="T107" fmla="*/ 0 h 14"/>
                <a:gd name="T108" fmla="*/ 40960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796"/>
            <p:cNvSpPr>
              <a:spLocks/>
            </p:cNvSpPr>
            <p:nvPr/>
          </p:nvSpPr>
          <p:spPr bwMode="auto">
            <a:xfrm>
              <a:off x="5550" y="2434"/>
              <a:ext cx="6" cy="16"/>
            </a:xfrm>
            <a:custGeom>
              <a:avLst/>
              <a:gdLst>
                <a:gd name="T0" fmla="*/ 16384 w 3"/>
                <a:gd name="T1" fmla="*/ 0 h 8"/>
                <a:gd name="T2" fmla="*/ 16384 w 3"/>
                <a:gd name="T3" fmla="*/ 8192 h 8"/>
                <a:gd name="T4" fmla="*/ 16384 w 3"/>
                <a:gd name="T5" fmla="*/ 8192 h 8"/>
                <a:gd name="T6" fmla="*/ 24576 w 3"/>
                <a:gd name="T7" fmla="*/ 8192 h 8"/>
                <a:gd name="T8" fmla="*/ 24576 w 3"/>
                <a:gd name="T9" fmla="*/ 16384 h 8"/>
                <a:gd name="T10" fmla="*/ 24576 w 3"/>
                <a:gd name="T11" fmla="*/ 16384 h 8"/>
                <a:gd name="T12" fmla="*/ 24576 w 3"/>
                <a:gd name="T13" fmla="*/ 24576 h 8"/>
                <a:gd name="T14" fmla="*/ 24576 w 3"/>
                <a:gd name="T15" fmla="*/ 24576 h 8"/>
                <a:gd name="T16" fmla="*/ 24576 w 3"/>
                <a:gd name="T17" fmla="*/ 32768 h 8"/>
                <a:gd name="T18" fmla="*/ 24576 w 3"/>
                <a:gd name="T19" fmla="*/ 40960 h 8"/>
                <a:gd name="T20" fmla="*/ 24576 w 3"/>
                <a:gd name="T21" fmla="*/ 49152 h 8"/>
                <a:gd name="T22" fmla="*/ 24576 w 3"/>
                <a:gd name="T23" fmla="*/ 49152 h 8"/>
                <a:gd name="T24" fmla="*/ 24576 w 3"/>
                <a:gd name="T25" fmla="*/ 57344 h 8"/>
                <a:gd name="T26" fmla="*/ 24576 w 3"/>
                <a:gd name="T27" fmla="*/ 57344 h 8"/>
                <a:gd name="T28" fmla="*/ 16384 w 3"/>
                <a:gd name="T29" fmla="*/ 65536 h 8"/>
                <a:gd name="T30" fmla="*/ 16384 w 3"/>
                <a:gd name="T31" fmla="*/ 65536 h 8"/>
                <a:gd name="T32" fmla="*/ 16384 w 3"/>
                <a:gd name="T33" fmla="*/ 65536 h 8"/>
                <a:gd name="T34" fmla="*/ 8192 w 3"/>
                <a:gd name="T35" fmla="*/ 65536 h 8"/>
                <a:gd name="T36" fmla="*/ 8192 w 3"/>
                <a:gd name="T37" fmla="*/ 65536 h 8"/>
                <a:gd name="T38" fmla="*/ 8192 w 3"/>
                <a:gd name="T39" fmla="*/ 57344 h 8"/>
                <a:gd name="T40" fmla="*/ 8192 w 3"/>
                <a:gd name="T41" fmla="*/ 57344 h 8"/>
                <a:gd name="T42" fmla="*/ 8192 w 3"/>
                <a:gd name="T43" fmla="*/ 49152 h 8"/>
                <a:gd name="T44" fmla="*/ 8192 w 3"/>
                <a:gd name="T45" fmla="*/ 49152 h 8"/>
                <a:gd name="T46" fmla="*/ 0 w 3"/>
                <a:gd name="T47" fmla="*/ 40960 h 8"/>
                <a:gd name="T48" fmla="*/ 0 w 3"/>
                <a:gd name="T49" fmla="*/ 32768 h 8"/>
                <a:gd name="T50" fmla="*/ 0 w 3"/>
                <a:gd name="T51" fmla="*/ 24576 h 8"/>
                <a:gd name="T52" fmla="*/ 8192 w 3"/>
                <a:gd name="T53" fmla="*/ 24576 h 8"/>
                <a:gd name="T54" fmla="*/ 8192 w 3"/>
                <a:gd name="T55" fmla="*/ 16384 h 8"/>
                <a:gd name="T56" fmla="*/ 8192 w 3"/>
                <a:gd name="T57" fmla="*/ 16384 h 8"/>
                <a:gd name="T58" fmla="*/ 8192 w 3"/>
                <a:gd name="T59" fmla="*/ 8192 h 8"/>
                <a:gd name="T60" fmla="*/ 8192 w 3"/>
                <a:gd name="T61" fmla="*/ 8192 h 8"/>
                <a:gd name="T62" fmla="*/ 8192 w 3"/>
                <a:gd name="T63" fmla="*/ 8192 h 8"/>
                <a:gd name="T64" fmla="*/ 16384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797"/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32768 w 9"/>
                <a:gd name="T1" fmla="*/ 0 h 16"/>
                <a:gd name="T2" fmla="*/ 40960 w 9"/>
                <a:gd name="T3" fmla="*/ 0 h 16"/>
                <a:gd name="T4" fmla="*/ 40960 w 9"/>
                <a:gd name="T5" fmla="*/ 8192 h 16"/>
                <a:gd name="T6" fmla="*/ 49152 w 9"/>
                <a:gd name="T7" fmla="*/ 8192 h 16"/>
                <a:gd name="T8" fmla="*/ 49152 w 9"/>
                <a:gd name="T9" fmla="*/ 8192 h 16"/>
                <a:gd name="T10" fmla="*/ 57344 w 9"/>
                <a:gd name="T11" fmla="*/ 8192 h 16"/>
                <a:gd name="T12" fmla="*/ 57344 w 9"/>
                <a:gd name="T13" fmla="*/ 16384 h 16"/>
                <a:gd name="T14" fmla="*/ 57344 w 9"/>
                <a:gd name="T15" fmla="*/ 16384 h 16"/>
                <a:gd name="T16" fmla="*/ 65536 w 9"/>
                <a:gd name="T17" fmla="*/ 24576 h 16"/>
                <a:gd name="T18" fmla="*/ 65536 w 9"/>
                <a:gd name="T19" fmla="*/ 32768 h 16"/>
                <a:gd name="T20" fmla="*/ 73728 w 9"/>
                <a:gd name="T21" fmla="*/ 40960 h 16"/>
                <a:gd name="T22" fmla="*/ 73728 w 9"/>
                <a:gd name="T23" fmla="*/ 49152 h 16"/>
                <a:gd name="T24" fmla="*/ 73728 w 9"/>
                <a:gd name="T25" fmla="*/ 65536 h 16"/>
                <a:gd name="T26" fmla="*/ 73728 w 9"/>
                <a:gd name="T27" fmla="*/ 81920 h 16"/>
                <a:gd name="T28" fmla="*/ 73728 w 9"/>
                <a:gd name="T29" fmla="*/ 90112 h 16"/>
                <a:gd name="T30" fmla="*/ 65536 w 9"/>
                <a:gd name="T31" fmla="*/ 98304 h 16"/>
                <a:gd name="T32" fmla="*/ 65536 w 9"/>
                <a:gd name="T33" fmla="*/ 114688 h 16"/>
                <a:gd name="T34" fmla="*/ 57344 w 9"/>
                <a:gd name="T35" fmla="*/ 114688 h 16"/>
                <a:gd name="T36" fmla="*/ 57344 w 9"/>
                <a:gd name="T37" fmla="*/ 114688 h 16"/>
                <a:gd name="T38" fmla="*/ 57344 w 9"/>
                <a:gd name="T39" fmla="*/ 122880 h 16"/>
                <a:gd name="T40" fmla="*/ 49152 w 9"/>
                <a:gd name="T41" fmla="*/ 122880 h 16"/>
                <a:gd name="T42" fmla="*/ 40960 w 9"/>
                <a:gd name="T43" fmla="*/ 131072 h 16"/>
                <a:gd name="T44" fmla="*/ 40960 w 9"/>
                <a:gd name="T45" fmla="*/ 131072 h 16"/>
                <a:gd name="T46" fmla="*/ 32768 w 9"/>
                <a:gd name="T47" fmla="*/ 131072 h 16"/>
                <a:gd name="T48" fmla="*/ 32768 w 9"/>
                <a:gd name="T49" fmla="*/ 131072 h 16"/>
                <a:gd name="T50" fmla="*/ 32768 w 9"/>
                <a:gd name="T51" fmla="*/ 131072 h 16"/>
                <a:gd name="T52" fmla="*/ 24576 w 9"/>
                <a:gd name="T53" fmla="*/ 122880 h 16"/>
                <a:gd name="T54" fmla="*/ 16384 w 9"/>
                <a:gd name="T55" fmla="*/ 122880 h 16"/>
                <a:gd name="T56" fmla="*/ 8192 w 9"/>
                <a:gd name="T57" fmla="*/ 114688 h 16"/>
                <a:gd name="T58" fmla="*/ 8192 w 9"/>
                <a:gd name="T59" fmla="*/ 114688 h 16"/>
                <a:gd name="T60" fmla="*/ 8192 w 9"/>
                <a:gd name="T61" fmla="*/ 98304 h 16"/>
                <a:gd name="T62" fmla="*/ 0 w 9"/>
                <a:gd name="T63" fmla="*/ 90112 h 16"/>
                <a:gd name="T64" fmla="*/ 0 w 9"/>
                <a:gd name="T65" fmla="*/ 81920 h 16"/>
                <a:gd name="T66" fmla="*/ 0 w 9"/>
                <a:gd name="T67" fmla="*/ 65536 h 16"/>
                <a:gd name="T68" fmla="*/ 0 w 9"/>
                <a:gd name="T69" fmla="*/ 49152 h 16"/>
                <a:gd name="T70" fmla="*/ 0 w 9"/>
                <a:gd name="T71" fmla="*/ 40960 h 16"/>
                <a:gd name="T72" fmla="*/ 8192 w 9"/>
                <a:gd name="T73" fmla="*/ 32768 h 16"/>
                <a:gd name="T74" fmla="*/ 8192 w 9"/>
                <a:gd name="T75" fmla="*/ 24576 h 16"/>
                <a:gd name="T76" fmla="*/ 8192 w 9"/>
                <a:gd name="T77" fmla="*/ 16384 h 16"/>
                <a:gd name="T78" fmla="*/ 16384 w 9"/>
                <a:gd name="T79" fmla="*/ 16384 h 16"/>
                <a:gd name="T80" fmla="*/ 16384 w 9"/>
                <a:gd name="T81" fmla="*/ 8192 h 16"/>
                <a:gd name="T82" fmla="*/ 24576 w 9"/>
                <a:gd name="T83" fmla="*/ 8192 h 16"/>
                <a:gd name="T84" fmla="*/ 24576 w 9"/>
                <a:gd name="T85" fmla="*/ 8192 h 16"/>
                <a:gd name="T86" fmla="*/ 32768 w 9"/>
                <a:gd name="T87" fmla="*/ 8192 h 16"/>
                <a:gd name="T88" fmla="*/ 32768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798"/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40960 w 9"/>
                <a:gd name="T1" fmla="*/ 8192 h 16"/>
                <a:gd name="T2" fmla="*/ 40960 w 9"/>
                <a:gd name="T3" fmla="*/ 8192 h 16"/>
                <a:gd name="T4" fmla="*/ 49152 w 9"/>
                <a:gd name="T5" fmla="*/ 8192 h 16"/>
                <a:gd name="T6" fmla="*/ 57344 w 9"/>
                <a:gd name="T7" fmla="*/ 8192 h 16"/>
                <a:gd name="T8" fmla="*/ 57344 w 9"/>
                <a:gd name="T9" fmla="*/ 16384 h 16"/>
                <a:gd name="T10" fmla="*/ 65536 w 9"/>
                <a:gd name="T11" fmla="*/ 24576 h 16"/>
                <a:gd name="T12" fmla="*/ 73728 w 9"/>
                <a:gd name="T13" fmla="*/ 40960 h 16"/>
                <a:gd name="T14" fmla="*/ 73728 w 9"/>
                <a:gd name="T15" fmla="*/ 49152 h 16"/>
                <a:gd name="T16" fmla="*/ 73728 w 9"/>
                <a:gd name="T17" fmla="*/ 81920 h 16"/>
                <a:gd name="T18" fmla="*/ 73728 w 9"/>
                <a:gd name="T19" fmla="*/ 90112 h 16"/>
                <a:gd name="T20" fmla="*/ 65536 w 9"/>
                <a:gd name="T21" fmla="*/ 114688 h 16"/>
                <a:gd name="T22" fmla="*/ 57344 w 9"/>
                <a:gd name="T23" fmla="*/ 114688 h 16"/>
                <a:gd name="T24" fmla="*/ 57344 w 9"/>
                <a:gd name="T25" fmla="*/ 122880 h 16"/>
                <a:gd name="T26" fmla="*/ 49152 w 9"/>
                <a:gd name="T27" fmla="*/ 122880 h 16"/>
                <a:gd name="T28" fmla="*/ 40960 w 9"/>
                <a:gd name="T29" fmla="*/ 131072 h 16"/>
                <a:gd name="T30" fmla="*/ 32768 w 9"/>
                <a:gd name="T31" fmla="*/ 131072 h 16"/>
                <a:gd name="T32" fmla="*/ 32768 w 9"/>
                <a:gd name="T33" fmla="*/ 131072 h 16"/>
                <a:gd name="T34" fmla="*/ 24576 w 9"/>
                <a:gd name="T35" fmla="*/ 122880 h 16"/>
                <a:gd name="T36" fmla="*/ 16384 w 9"/>
                <a:gd name="T37" fmla="*/ 122880 h 16"/>
                <a:gd name="T38" fmla="*/ 8192 w 9"/>
                <a:gd name="T39" fmla="*/ 114688 h 16"/>
                <a:gd name="T40" fmla="*/ 8192 w 9"/>
                <a:gd name="T41" fmla="*/ 98304 h 16"/>
                <a:gd name="T42" fmla="*/ 0 w 9"/>
                <a:gd name="T43" fmla="*/ 90112 h 16"/>
                <a:gd name="T44" fmla="*/ 0 w 9"/>
                <a:gd name="T45" fmla="*/ 65536 h 16"/>
                <a:gd name="T46" fmla="*/ 0 w 9"/>
                <a:gd name="T47" fmla="*/ 40960 h 16"/>
                <a:gd name="T48" fmla="*/ 8192 w 9"/>
                <a:gd name="T49" fmla="*/ 32768 h 16"/>
                <a:gd name="T50" fmla="*/ 8192 w 9"/>
                <a:gd name="T51" fmla="*/ 16384 h 16"/>
                <a:gd name="T52" fmla="*/ 16384 w 9"/>
                <a:gd name="T53" fmla="*/ 16384 h 16"/>
                <a:gd name="T54" fmla="*/ 16384 w 9"/>
                <a:gd name="T55" fmla="*/ 8192 h 16"/>
                <a:gd name="T56" fmla="*/ 24576 w 9"/>
                <a:gd name="T57" fmla="*/ 8192 h 16"/>
                <a:gd name="T58" fmla="*/ 32768 w 9"/>
                <a:gd name="T59" fmla="*/ 8192 h 16"/>
                <a:gd name="T60" fmla="*/ 32768 w 9"/>
                <a:gd name="T61" fmla="*/ 0 h 16"/>
                <a:gd name="T62" fmla="*/ 32768 w 9"/>
                <a:gd name="T63" fmla="*/ 0 h 16"/>
                <a:gd name="T64" fmla="*/ 24576 w 9"/>
                <a:gd name="T65" fmla="*/ 8192 h 16"/>
                <a:gd name="T66" fmla="*/ 16384 w 9"/>
                <a:gd name="T67" fmla="*/ 8192 h 16"/>
                <a:gd name="T68" fmla="*/ 16384 w 9"/>
                <a:gd name="T69" fmla="*/ 16384 h 16"/>
                <a:gd name="T70" fmla="*/ 8192 w 9"/>
                <a:gd name="T71" fmla="*/ 16384 h 16"/>
                <a:gd name="T72" fmla="*/ 0 w 9"/>
                <a:gd name="T73" fmla="*/ 32768 h 16"/>
                <a:gd name="T74" fmla="*/ 0 w 9"/>
                <a:gd name="T75" fmla="*/ 40960 h 16"/>
                <a:gd name="T76" fmla="*/ 0 w 9"/>
                <a:gd name="T77" fmla="*/ 65536 h 16"/>
                <a:gd name="T78" fmla="*/ 0 w 9"/>
                <a:gd name="T79" fmla="*/ 90112 h 16"/>
                <a:gd name="T80" fmla="*/ 0 w 9"/>
                <a:gd name="T81" fmla="*/ 98304 h 16"/>
                <a:gd name="T82" fmla="*/ 8192 w 9"/>
                <a:gd name="T83" fmla="*/ 114688 h 16"/>
                <a:gd name="T84" fmla="*/ 16384 w 9"/>
                <a:gd name="T85" fmla="*/ 122880 h 16"/>
                <a:gd name="T86" fmla="*/ 24576 w 9"/>
                <a:gd name="T87" fmla="*/ 131072 h 16"/>
                <a:gd name="T88" fmla="*/ 32768 w 9"/>
                <a:gd name="T89" fmla="*/ 131072 h 16"/>
                <a:gd name="T90" fmla="*/ 40960 w 9"/>
                <a:gd name="T91" fmla="*/ 131072 h 16"/>
                <a:gd name="T92" fmla="*/ 57344 w 9"/>
                <a:gd name="T93" fmla="*/ 122880 h 16"/>
                <a:gd name="T94" fmla="*/ 57344 w 9"/>
                <a:gd name="T95" fmla="*/ 114688 h 16"/>
                <a:gd name="T96" fmla="*/ 65536 w 9"/>
                <a:gd name="T97" fmla="*/ 114688 h 16"/>
                <a:gd name="T98" fmla="*/ 73728 w 9"/>
                <a:gd name="T99" fmla="*/ 90112 h 16"/>
                <a:gd name="T100" fmla="*/ 73728 w 9"/>
                <a:gd name="T101" fmla="*/ 81920 h 16"/>
                <a:gd name="T102" fmla="*/ 73728 w 9"/>
                <a:gd name="T103" fmla="*/ 49152 h 16"/>
                <a:gd name="T104" fmla="*/ 73728 w 9"/>
                <a:gd name="T105" fmla="*/ 40960 h 16"/>
                <a:gd name="T106" fmla="*/ 65536 w 9"/>
                <a:gd name="T107" fmla="*/ 24576 h 16"/>
                <a:gd name="T108" fmla="*/ 57344 w 9"/>
                <a:gd name="T109" fmla="*/ 16384 h 16"/>
                <a:gd name="T110" fmla="*/ 57344 w 9"/>
                <a:gd name="T111" fmla="*/ 8192 h 16"/>
                <a:gd name="T112" fmla="*/ 49152 w 9"/>
                <a:gd name="T113" fmla="*/ 8192 h 16"/>
                <a:gd name="T114" fmla="*/ 40960 w 9"/>
                <a:gd name="T115" fmla="*/ 0 h 16"/>
                <a:gd name="T116" fmla="*/ 32768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799"/>
            <p:cNvSpPr>
              <a:spLocks/>
            </p:cNvSpPr>
            <p:nvPr/>
          </p:nvSpPr>
          <p:spPr bwMode="auto">
            <a:xfrm>
              <a:off x="5572" y="2426"/>
              <a:ext cx="6" cy="16"/>
            </a:xfrm>
            <a:custGeom>
              <a:avLst/>
              <a:gdLst>
                <a:gd name="T0" fmla="*/ 8192 w 3"/>
                <a:gd name="T1" fmla="*/ 0 h 8"/>
                <a:gd name="T2" fmla="*/ 8192 w 3"/>
                <a:gd name="T3" fmla="*/ 0 h 8"/>
                <a:gd name="T4" fmla="*/ 16384 w 3"/>
                <a:gd name="T5" fmla="*/ 0 h 8"/>
                <a:gd name="T6" fmla="*/ 16384 w 3"/>
                <a:gd name="T7" fmla="*/ 8192 h 8"/>
                <a:gd name="T8" fmla="*/ 16384 w 3"/>
                <a:gd name="T9" fmla="*/ 8192 h 8"/>
                <a:gd name="T10" fmla="*/ 16384 w 3"/>
                <a:gd name="T11" fmla="*/ 16384 h 8"/>
                <a:gd name="T12" fmla="*/ 24576 w 3"/>
                <a:gd name="T13" fmla="*/ 16384 h 8"/>
                <a:gd name="T14" fmla="*/ 24576 w 3"/>
                <a:gd name="T15" fmla="*/ 24576 h 8"/>
                <a:gd name="T16" fmla="*/ 24576 w 3"/>
                <a:gd name="T17" fmla="*/ 32768 h 8"/>
                <a:gd name="T18" fmla="*/ 24576 w 3"/>
                <a:gd name="T19" fmla="*/ 40960 h 8"/>
                <a:gd name="T20" fmla="*/ 24576 w 3"/>
                <a:gd name="T21" fmla="*/ 49152 h 8"/>
                <a:gd name="T22" fmla="*/ 16384 w 3"/>
                <a:gd name="T23" fmla="*/ 49152 h 8"/>
                <a:gd name="T24" fmla="*/ 16384 w 3"/>
                <a:gd name="T25" fmla="*/ 57344 h 8"/>
                <a:gd name="T26" fmla="*/ 16384 w 3"/>
                <a:gd name="T27" fmla="*/ 57344 h 8"/>
                <a:gd name="T28" fmla="*/ 16384 w 3"/>
                <a:gd name="T29" fmla="*/ 65536 h 8"/>
                <a:gd name="T30" fmla="*/ 8192 w 3"/>
                <a:gd name="T31" fmla="*/ 65536 h 8"/>
                <a:gd name="T32" fmla="*/ 8192 w 3"/>
                <a:gd name="T33" fmla="*/ 65536 h 8"/>
                <a:gd name="T34" fmla="*/ 8192 w 3"/>
                <a:gd name="T35" fmla="*/ 65536 h 8"/>
                <a:gd name="T36" fmla="*/ 8192 w 3"/>
                <a:gd name="T37" fmla="*/ 65536 h 8"/>
                <a:gd name="T38" fmla="*/ 0 w 3"/>
                <a:gd name="T39" fmla="*/ 57344 h 8"/>
                <a:gd name="T40" fmla="*/ 0 w 3"/>
                <a:gd name="T41" fmla="*/ 57344 h 8"/>
                <a:gd name="T42" fmla="*/ 0 w 3"/>
                <a:gd name="T43" fmla="*/ 49152 h 8"/>
                <a:gd name="T44" fmla="*/ 0 w 3"/>
                <a:gd name="T45" fmla="*/ 49152 h 8"/>
                <a:gd name="T46" fmla="*/ 0 w 3"/>
                <a:gd name="T47" fmla="*/ 40960 h 8"/>
                <a:gd name="T48" fmla="*/ 0 w 3"/>
                <a:gd name="T49" fmla="*/ 32768 h 8"/>
                <a:gd name="T50" fmla="*/ 0 w 3"/>
                <a:gd name="T51" fmla="*/ 24576 h 8"/>
                <a:gd name="T52" fmla="*/ 0 w 3"/>
                <a:gd name="T53" fmla="*/ 16384 h 8"/>
                <a:gd name="T54" fmla="*/ 0 w 3"/>
                <a:gd name="T55" fmla="*/ 16384 h 8"/>
                <a:gd name="T56" fmla="*/ 0 w 3"/>
                <a:gd name="T57" fmla="*/ 8192 h 8"/>
                <a:gd name="T58" fmla="*/ 0 w 3"/>
                <a:gd name="T59" fmla="*/ 8192 h 8"/>
                <a:gd name="T60" fmla="*/ 8192 w 3"/>
                <a:gd name="T61" fmla="*/ 0 h 8"/>
                <a:gd name="T62" fmla="*/ 8192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800"/>
            <p:cNvSpPr>
              <a:spLocks/>
            </p:cNvSpPr>
            <p:nvPr/>
          </p:nvSpPr>
          <p:spPr bwMode="auto">
            <a:xfrm>
              <a:off x="5467" y="2497"/>
              <a:ext cx="8" cy="1"/>
            </a:xfrm>
            <a:custGeom>
              <a:avLst/>
              <a:gdLst>
                <a:gd name="T0" fmla="*/ 32768 w 4"/>
                <a:gd name="T1" fmla="*/ 0 h 1"/>
                <a:gd name="T2" fmla="*/ 24576 w 4"/>
                <a:gd name="T3" fmla="*/ 0 h 1"/>
                <a:gd name="T4" fmla="*/ 1638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16384 w 4"/>
                <a:gd name="T15" fmla="*/ 0 h 1"/>
                <a:gd name="T16" fmla="*/ 24576 w 4"/>
                <a:gd name="T17" fmla="*/ 0 h 1"/>
                <a:gd name="T18" fmla="*/ 32768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801"/>
            <p:cNvSpPr>
              <a:spLocks/>
            </p:cNvSpPr>
            <p:nvPr/>
          </p:nvSpPr>
          <p:spPr bwMode="auto">
            <a:xfrm>
              <a:off x="5530" y="2467"/>
              <a:ext cx="99" cy="70"/>
            </a:xfrm>
            <a:custGeom>
              <a:avLst/>
              <a:gdLst>
                <a:gd name="T0" fmla="*/ 159485 w 50"/>
                <a:gd name="T1" fmla="*/ 24576 h 35"/>
                <a:gd name="T2" fmla="*/ 344667 w 50"/>
                <a:gd name="T3" fmla="*/ 106496 h 35"/>
                <a:gd name="T4" fmla="*/ 200069 w 50"/>
                <a:gd name="T5" fmla="*/ 262144 h 35"/>
                <a:gd name="T6" fmla="*/ 14882 w 50"/>
                <a:gd name="T7" fmla="*/ 180224 h 35"/>
                <a:gd name="T8" fmla="*/ 159485 w 50"/>
                <a:gd name="T9" fmla="*/ 2457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803"/>
            <p:cNvSpPr>
              <a:spLocks/>
            </p:cNvSpPr>
            <p:nvPr/>
          </p:nvSpPr>
          <p:spPr bwMode="auto">
            <a:xfrm>
              <a:off x="5558" y="2594"/>
              <a:ext cx="125" cy="130"/>
            </a:xfrm>
            <a:custGeom>
              <a:avLst/>
              <a:gdLst>
                <a:gd name="T0" fmla="*/ 15129 w 63"/>
                <a:gd name="T1" fmla="*/ 435935 h 66"/>
                <a:gd name="T2" fmla="*/ 30018 w 63"/>
                <a:gd name="T3" fmla="*/ 415907 h 66"/>
                <a:gd name="T4" fmla="*/ 52899 w 63"/>
                <a:gd name="T5" fmla="*/ 394410 h 66"/>
                <a:gd name="T6" fmla="*/ 59560 w 63"/>
                <a:gd name="T7" fmla="*/ 375428 h 66"/>
                <a:gd name="T8" fmla="*/ 67276 w 63"/>
                <a:gd name="T9" fmla="*/ 340933 h 66"/>
                <a:gd name="T10" fmla="*/ 82437 w 63"/>
                <a:gd name="T11" fmla="*/ 289077 h 66"/>
                <a:gd name="T12" fmla="*/ 82437 w 63"/>
                <a:gd name="T13" fmla="*/ 262858 h 66"/>
                <a:gd name="T14" fmla="*/ 74933 w 63"/>
                <a:gd name="T15" fmla="*/ 235584 h 66"/>
                <a:gd name="T16" fmla="*/ 45147 w 63"/>
                <a:gd name="T17" fmla="*/ 221321 h 66"/>
                <a:gd name="T18" fmla="*/ 7625 w 63"/>
                <a:gd name="T19" fmla="*/ 207474 h 66"/>
                <a:gd name="T20" fmla="*/ 7625 w 63"/>
                <a:gd name="T21" fmla="*/ 194171 h 66"/>
                <a:gd name="T22" fmla="*/ 7625 w 63"/>
                <a:gd name="T23" fmla="*/ 173089 h 66"/>
                <a:gd name="T24" fmla="*/ 15129 w 63"/>
                <a:gd name="T25" fmla="*/ 167952 h 66"/>
                <a:gd name="T26" fmla="*/ 37766 w 63"/>
                <a:gd name="T27" fmla="*/ 173089 h 66"/>
                <a:gd name="T28" fmla="*/ 67276 w 63"/>
                <a:gd name="T29" fmla="*/ 194171 h 66"/>
                <a:gd name="T30" fmla="*/ 125859 w 63"/>
                <a:gd name="T31" fmla="*/ 194171 h 66"/>
                <a:gd name="T32" fmla="*/ 171067 w 63"/>
                <a:gd name="T33" fmla="*/ 200239 h 66"/>
                <a:gd name="T34" fmla="*/ 208250 w 63"/>
                <a:gd name="T35" fmla="*/ 214506 h 66"/>
                <a:gd name="T36" fmla="*/ 242095 w 63"/>
                <a:gd name="T37" fmla="*/ 221321 h 66"/>
                <a:gd name="T38" fmla="*/ 287242 w 63"/>
                <a:gd name="T39" fmla="*/ 214506 h 66"/>
                <a:gd name="T40" fmla="*/ 368016 w 63"/>
                <a:gd name="T41" fmla="*/ 187401 h 66"/>
                <a:gd name="T42" fmla="*/ 390286 w 63"/>
                <a:gd name="T43" fmla="*/ 180326 h 66"/>
                <a:gd name="T44" fmla="*/ 383145 w 63"/>
                <a:gd name="T45" fmla="*/ 153997 h 66"/>
                <a:gd name="T46" fmla="*/ 368016 w 63"/>
                <a:gd name="T47" fmla="*/ 112363 h 66"/>
                <a:gd name="T48" fmla="*/ 360268 w 63"/>
                <a:gd name="T49" fmla="*/ 81599 h 66"/>
                <a:gd name="T50" fmla="*/ 352643 w 63"/>
                <a:gd name="T51" fmla="*/ 67752 h 66"/>
                <a:gd name="T52" fmla="*/ 346863 w 63"/>
                <a:gd name="T53" fmla="*/ 74510 h 66"/>
                <a:gd name="T54" fmla="*/ 352643 w 63"/>
                <a:gd name="T55" fmla="*/ 101660 h 66"/>
                <a:gd name="T56" fmla="*/ 352643 w 63"/>
                <a:gd name="T57" fmla="*/ 119604 h 66"/>
                <a:gd name="T58" fmla="*/ 331734 w 63"/>
                <a:gd name="T59" fmla="*/ 108903 h 66"/>
                <a:gd name="T60" fmla="*/ 324534 w 63"/>
                <a:gd name="T61" fmla="*/ 87876 h 66"/>
                <a:gd name="T62" fmla="*/ 324534 w 63"/>
                <a:gd name="T63" fmla="*/ 60722 h 66"/>
                <a:gd name="T64" fmla="*/ 331734 w 63"/>
                <a:gd name="T65" fmla="*/ 34397 h 66"/>
                <a:gd name="T66" fmla="*/ 352643 w 63"/>
                <a:gd name="T67" fmla="*/ 14251 h 66"/>
                <a:gd name="T68" fmla="*/ 375397 w 63"/>
                <a:gd name="T69" fmla="*/ 0 h 66"/>
                <a:gd name="T70" fmla="*/ 413194 w 63"/>
                <a:gd name="T71" fmla="*/ 7235 h 66"/>
                <a:gd name="T72" fmla="*/ 449845 w 63"/>
                <a:gd name="T73" fmla="*/ 28070 h 66"/>
                <a:gd name="T74" fmla="*/ 465226 w 63"/>
                <a:gd name="T75" fmla="*/ 55289 h 66"/>
                <a:gd name="T76" fmla="*/ 457593 w 63"/>
                <a:gd name="T77" fmla="*/ 74510 h 66"/>
                <a:gd name="T78" fmla="*/ 442704 w 63"/>
                <a:gd name="T79" fmla="*/ 87876 h 66"/>
                <a:gd name="T80" fmla="*/ 427575 w 63"/>
                <a:gd name="T81" fmla="*/ 67752 h 66"/>
                <a:gd name="T82" fmla="*/ 419827 w 63"/>
                <a:gd name="T83" fmla="*/ 60722 h 66"/>
                <a:gd name="T84" fmla="*/ 419827 w 63"/>
                <a:gd name="T85" fmla="*/ 87876 h 66"/>
                <a:gd name="T86" fmla="*/ 449845 w 63"/>
                <a:gd name="T87" fmla="*/ 153997 h 66"/>
                <a:gd name="T88" fmla="*/ 457593 w 63"/>
                <a:gd name="T89" fmla="*/ 194171 h 66"/>
                <a:gd name="T90" fmla="*/ 449845 w 63"/>
                <a:gd name="T91" fmla="*/ 214506 h 66"/>
                <a:gd name="T92" fmla="*/ 346863 w 63"/>
                <a:gd name="T93" fmla="*/ 256728 h 66"/>
                <a:gd name="T94" fmla="*/ 249720 w 63"/>
                <a:gd name="T95" fmla="*/ 296298 h 66"/>
                <a:gd name="T96" fmla="*/ 193105 w 63"/>
                <a:gd name="T97" fmla="*/ 330815 h 66"/>
                <a:gd name="T98" fmla="*/ 155938 w 63"/>
                <a:gd name="T99" fmla="*/ 340933 h 66"/>
                <a:gd name="T100" fmla="*/ 118175 w 63"/>
                <a:gd name="T101" fmla="*/ 375428 h 66"/>
                <a:gd name="T102" fmla="*/ 67276 w 63"/>
                <a:gd name="T103" fmla="*/ 422512 h 66"/>
                <a:gd name="T104" fmla="*/ 22754 w 63"/>
                <a:gd name="T105" fmla="*/ 443182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804"/>
            <p:cNvSpPr>
              <a:spLocks noEditPoints="1"/>
            </p:cNvSpPr>
            <p:nvPr/>
          </p:nvSpPr>
          <p:spPr bwMode="auto">
            <a:xfrm>
              <a:off x="5556" y="2592"/>
              <a:ext cx="129" cy="136"/>
            </a:xfrm>
            <a:custGeom>
              <a:avLst/>
              <a:gdLst>
                <a:gd name="T0" fmla="*/ 15393 w 65"/>
                <a:gd name="T1" fmla="*/ 440082 h 69"/>
                <a:gd name="T2" fmla="*/ 37811 w 65"/>
                <a:gd name="T3" fmla="*/ 440082 h 69"/>
                <a:gd name="T4" fmla="*/ 52991 w 65"/>
                <a:gd name="T5" fmla="*/ 399061 h 69"/>
                <a:gd name="T6" fmla="*/ 75040 w 65"/>
                <a:gd name="T7" fmla="*/ 399061 h 69"/>
                <a:gd name="T8" fmla="*/ 60628 w 65"/>
                <a:gd name="T9" fmla="*/ 379077 h 69"/>
                <a:gd name="T10" fmla="*/ 75040 w 65"/>
                <a:gd name="T11" fmla="*/ 326359 h 69"/>
                <a:gd name="T12" fmla="*/ 82606 w 65"/>
                <a:gd name="T13" fmla="*/ 298147 h 69"/>
                <a:gd name="T14" fmla="*/ 82606 w 65"/>
                <a:gd name="T15" fmla="*/ 271470 h 69"/>
                <a:gd name="T16" fmla="*/ 97498 w 65"/>
                <a:gd name="T17" fmla="*/ 265308 h 69"/>
                <a:gd name="T18" fmla="*/ 75040 w 65"/>
                <a:gd name="T19" fmla="*/ 229830 h 69"/>
                <a:gd name="T20" fmla="*/ 22912 w 65"/>
                <a:gd name="T21" fmla="*/ 229830 h 69"/>
                <a:gd name="T22" fmla="*/ 30549 w 65"/>
                <a:gd name="T23" fmla="*/ 209485 h 69"/>
                <a:gd name="T24" fmla="*/ 0 w 65"/>
                <a:gd name="T25" fmla="*/ 202465 h 69"/>
                <a:gd name="T26" fmla="*/ 0 w 65"/>
                <a:gd name="T27" fmla="*/ 181339 h 69"/>
                <a:gd name="T28" fmla="*/ 22912 w 65"/>
                <a:gd name="T29" fmla="*/ 176130 h 69"/>
                <a:gd name="T30" fmla="*/ 37811 w 65"/>
                <a:gd name="T31" fmla="*/ 168873 h 69"/>
                <a:gd name="T32" fmla="*/ 52991 w 65"/>
                <a:gd name="T33" fmla="*/ 202465 h 69"/>
                <a:gd name="T34" fmla="*/ 90244 w 65"/>
                <a:gd name="T35" fmla="*/ 209485 h 69"/>
                <a:gd name="T36" fmla="*/ 156189 w 65"/>
                <a:gd name="T37" fmla="*/ 195639 h 69"/>
                <a:gd name="T38" fmla="*/ 163941 w 65"/>
                <a:gd name="T39" fmla="*/ 216000 h 69"/>
                <a:gd name="T40" fmla="*/ 208716 w 65"/>
                <a:gd name="T41" fmla="*/ 209485 h 69"/>
                <a:gd name="T42" fmla="*/ 238795 w 65"/>
                <a:gd name="T43" fmla="*/ 244197 h 69"/>
                <a:gd name="T44" fmla="*/ 258032 w 65"/>
                <a:gd name="T45" fmla="*/ 223277 h 69"/>
                <a:gd name="T46" fmla="*/ 347780 w 65"/>
                <a:gd name="T47" fmla="*/ 195639 h 69"/>
                <a:gd name="T48" fmla="*/ 384015 w 65"/>
                <a:gd name="T49" fmla="*/ 188628 h 69"/>
                <a:gd name="T50" fmla="*/ 384015 w 65"/>
                <a:gd name="T51" fmla="*/ 188628 h 69"/>
                <a:gd name="T52" fmla="*/ 384015 w 65"/>
                <a:gd name="T53" fmla="*/ 162124 h 69"/>
                <a:gd name="T54" fmla="*/ 399172 w 65"/>
                <a:gd name="T55" fmla="*/ 134605 h 69"/>
                <a:gd name="T56" fmla="*/ 362966 w 65"/>
                <a:gd name="T57" fmla="*/ 109588 h 69"/>
                <a:gd name="T58" fmla="*/ 376386 w 65"/>
                <a:gd name="T59" fmla="*/ 75356 h 69"/>
                <a:gd name="T60" fmla="*/ 362966 w 65"/>
                <a:gd name="T61" fmla="*/ 75356 h 69"/>
                <a:gd name="T62" fmla="*/ 340024 w 65"/>
                <a:gd name="T63" fmla="*/ 89360 h 69"/>
                <a:gd name="T64" fmla="*/ 355445 w 65"/>
                <a:gd name="T65" fmla="*/ 116605 h 69"/>
                <a:gd name="T66" fmla="*/ 362966 w 65"/>
                <a:gd name="T67" fmla="*/ 134605 h 69"/>
                <a:gd name="T68" fmla="*/ 355445 w 65"/>
                <a:gd name="T69" fmla="*/ 116605 h 69"/>
                <a:gd name="T70" fmla="*/ 325360 w 65"/>
                <a:gd name="T71" fmla="*/ 109588 h 69"/>
                <a:gd name="T72" fmla="*/ 340024 w 65"/>
                <a:gd name="T73" fmla="*/ 82254 h 69"/>
                <a:gd name="T74" fmla="*/ 325360 w 65"/>
                <a:gd name="T75" fmla="*/ 61050 h 69"/>
                <a:gd name="T76" fmla="*/ 340024 w 65"/>
                <a:gd name="T77" fmla="*/ 34648 h 69"/>
                <a:gd name="T78" fmla="*/ 368622 w 65"/>
                <a:gd name="T79" fmla="*/ 7261 h 69"/>
                <a:gd name="T80" fmla="*/ 391527 w 65"/>
                <a:gd name="T81" fmla="*/ 7261 h 69"/>
                <a:gd name="T82" fmla="*/ 421669 w 65"/>
                <a:gd name="T83" fmla="*/ 0 h 69"/>
                <a:gd name="T84" fmla="*/ 443835 w 65"/>
                <a:gd name="T85" fmla="*/ 34648 h 69"/>
                <a:gd name="T86" fmla="*/ 458996 w 65"/>
                <a:gd name="T87" fmla="*/ 61050 h 69"/>
                <a:gd name="T88" fmla="*/ 481305 w 65"/>
                <a:gd name="T89" fmla="*/ 75356 h 69"/>
                <a:gd name="T90" fmla="*/ 458996 w 65"/>
                <a:gd name="T91" fmla="*/ 89360 h 69"/>
                <a:gd name="T92" fmla="*/ 436085 w 65"/>
                <a:gd name="T93" fmla="*/ 89360 h 69"/>
                <a:gd name="T94" fmla="*/ 436085 w 65"/>
                <a:gd name="T95" fmla="*/ 61050 h 69"/>
                <a:gd name="T96" fmla="*/ 421669 w 65"/>
                <a:gd name="T97" fmla="*/ 61050 h 69"/>
                <a:gd name="T98" fmla="*/ 421669 w 65"/>
                <a:gd name="T99" fmla="*/ 89360 h 69"/>
                <a:gd name="T100" fmla="*/ 466160 w 65"/>
                <a:gd name="T101" fmla="*/ 148528 h 69"/>
                <a:gd name="T102" fmla="*/ 466160 w 65"/>
                <a:gd name="T103" fmla="*/ 181339 h 69"/>
                <a:gd name="T104" fmla="*/ 473916 w 65"/>
                <a:gd name="T105" fmla="*/ 209485 h 69"/>
                <a:gd name="T106" fmla="*/ 466160 w 65"/>
                <a:gd name="T107" fmla="*/ 229830 h 69"/>
                <a:gd name="T108" fmla="*/ 347780 w 65"/>
                <a:gd name="T109" fmla="*/ 258504 h 69"/>
                <a:gd name="T110" fmla="*/ 258032 w 65"/>
                <a:gd name="T111" fmla="*/ 312520 h 69"/>
                <a:gd name="T112" fmla="*/ 223638 w 65"/>
                <a:gd name="T113" fmla="*/ 312520 h 69"/>
                <a:gd name="T114" fmla="*/ 179100 w 65"/>
                <a:gd name="T115" fmla="*/ 332851 h 69"/>
                <a:gd name="T116" fmla="*/ 133739 w 65"/>
                <a:gd name="T117" fmla="*/ 357422 h 69"/>
                <a:gd name="T118" fmla="*/ 112686 w 65"/>
                <a:gd name="T119" fmla="*/ 385607 h 69"/>
                <a:gd name="T120" fmla="*/ 75040 w 65"/>
                <a:gd name="T121" fmla="*/ 446658 h 69"/>
                <a:gd name="T122" fmla="*/ 30549 w 65"/>
                <a:gd name="T123" fmla="*/ 452998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805"/>
            <p:cNvSpPr>
              <a:spLocks noChangeArrowheads="1"/>
            </p:cNvSpPr>
            <p:nvPr/>
          </p:nvSpPr>
          <p:spPr bwMode="auto">
            <a:xfrm>
              <a:off x="5289" y="2516"/>
              <a:ext cx="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6" name="Group 732"/>
          <p:cNvGrpSpPr>
            <a:grpSpLocks/>
          </p:cNvGrpSpPr>
          <p:nvPr/>
        </p:nvGrpSpPr>
        <p:grpSpPr bwMode="auto">
          <a:xfrm>
            <a:off x="10305023" y="2186412"/>
            <a:ext cx="1205164" cy="1079091"/>
            <a:chOff x="5232" y="2256"/>
            <a:chExt cx="720" cy="640"/>
          </a:xfrm>
        </p:grpSpPr>
        <p:sp>
          <p:nvSpPr>
            <p:cNvPr id="157" name="AutoShape 99"/>
            <p:cNvSpPr>
              <a:spLocks noChangeAspect="1" noChangeArrowheads="1" noTextEdit="1"/>
            </p:cNvSpPr>
            <p:nvPr/>
          </p:nvSpPr>
          <p:spPr bwMode="auto">
            <a:xfrm>
              <a:off x="5232" y="2256"/>
              <a:ext cx="7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734"/>
            <p:cNvSpPr>
              <a:spLocks noEditPoints="1"/>
            </p:cNvSpPr>
            <p:nvPr/>
          </p:nvSpPr>
          <p:spPr bwMode="auto">
            <a:xfrm>
              <a:off x="5366" y="2258"/>
              <a:ext cx="583" cy="634"/>
            </a:xfrm>
            <a:custGeom>
              <a:avLst/>
              <a:gdLst>
                <a:gd name="T0" fmla="*/ 1171393 w 295"/>
                <a:gd name="T1" fmla="*/ 166019 h 321"/>
                <a:gd name="T2" fmla="*/ 1064945 w 295"/>
                <a:gd name="T3" fmla="*/ 173384 h 321"/>
                <a:gd name="T4" fmla="*/ 1551080 w 295"/>
                <a:gd name="T5" fmla="*/ 2171555 h 321"/>
                <a:gd name="T6" fmla="*/ 1515687 w 295"/>
                <a:gd name="T7" fmla="*/ 2027139 h 321"/>
                <a:gd name="T8" fmla="*/ 1443860 w 295"/>
                <a:gd name="T9" fmla="*/ 1926870 h 321"/>
                <a:gd name="T10" fmla="*/ 1291165 w 295"/>
                <a:gd name="T11" fmla="*/ 1857359 h 321"/>
                <a:gd name="T12" fmla="*/ 1050807 w 295"/>
                <a:gd name="T13" fmla="*/ 1690914 h 321"/>
                <a:gd name="T14" fmla="*/ 982193 w 295"/>
                <a:gd name="T15" fmla="*/ 1767793 h 321"/>
                <a:gd name="T16" fmla="*/ 798868 w 295"/>
                <a:gd name="T17" fmla="*/ 1613976 h 321"/>
                <a:gd name="T18" fmla="*/ 695264 w 295"/>
                <a:gd name="T19" fmla="*/ 1655712 h 321"/>
                <a:gd name="T20" fmla="*/ 668280 w 295"/>
                <a:gd name="T21" fmla="*/ 1578775 h 321"/>
                <a:gd name="T22" fmla="*/ 738102 w 295"/>
                <a:gd name="T23" fmla="*/ 1489693 h 321"/>
                <a:gd name="T24" fmla="*/ 483339 w 295"/>
                <a:gd name="T25" fmla="*/ 1484091 h 321"/>
                <a:gd name="T26" fmla="*/ 272668 w 295"/>
                <a:gd name="T27" fmla="*/ 1308096 h 321"/>
                <a:gd name="T28" fmla="*/ 21672 w 295"/>
                <a:gd name="T29" fmla="*/ 1286668 h 321"/>
                <a:gd name="T30" fmla="*/ 91920 w 295"/>
                <a:gd name="T31" fmla="*/ 1218507 h 321"/>
                <a:gd name="T32" fmla="*/ 229953 w 295"/>
                <a:gd name="T33" fmla="*/ 1127523 h 321"/>
                <a:gd name="T34" fmla="*/ 308968 w 295"/>
                <a:gd name="T35" fmla="*/ 1029995 h 321"/>
                <a:gd name="T36" fmla="*/ 330589 w 295"/>
                <a:gd name="T37" fmla="*/ 1141581 h 321"/>
                <a:gd name="T38" fmla="*/ 421622 w 295"/>
                <a:gd name="T39" fmla="*/ 1300731 h 321"/>
                <a:gd name="T40" fmla="*/ 595901 w 295"/>
                <a:gd name="T41" fmla="*/ 1335862 h 321"/>
                <a:gd name="T42" fmla="*/ 581761 w 295"/>
                <a:gd name="T43" fmla="*/ 1225631 h 321"/>
                <a:gd name="T44" fmla="*/ 386292 w 295"/>
                <a:gd name="T45" fmla="*/ 986472 h 321"/>
                <a:gd name="T46" fmla="*/ 524263 w 295"/>
                <a:gd name="T47" fmla="*/ 707957 h 321"/>
                <a:gd name="T48" fmla="*/ 524263 w 295"/>
                <a:gd name="T49" fmla="*/ 430057 h 321"/>
                <a:gd name="T50" fmla="*/ 330589 w 295"/>
                <a:gd name="T51" fmla="*/ 264038 h 321"/>
                <a:gd name="T52" fmla="*/ 265279 w 295"/>
                <a:gd name="T53" fmla="*/ 376716 h 321"/>
                <a:gd name="T54" fmla="*/ 351806 w 295"/>
                <a:gd name="T55" fmla="*/ 487013 h 321"/>
                <a:gd name="T56" fmla="*/ 251481 w 295"/>
                <a:gd name="T57" fmla="*/ 458741 h 321"/>
                <a:gd name="T58" fmla="*/ 237338 w 295"/>
                <a:gd name="T59" fmla="*/ 327900 h 321"/>
                <a:gd name="T60" fmla="*/ 330589 w 295"/>
                <a:gd name="T61" fmla="*/ 250092 h 321"/>
                <a:gd name="T62" fmla="*/ 574196 w 295"/>
                <a:gd name="T63" fmla="*/ 493951 h 321"/>
                <a:gd name="T64" fmla="*/ 738102 w 295"/>
                <a:gd name="T65" fmla="*/ 499460 h 321"/>
                <a:gd name="T66" fmla="*/ 709495 w 295"/>
                <a:gd name="T67" fmla="*/ 201191 h 321"/>
                <a:gd name="T68" fmla="*/ 919820 w 295"/>
                <a:gd name="T69" fmla="*/ 76937 h 321"/>
                <a:gd name="T70" fmla="*/ 1050807 w 295"/>
                <a:gd name="T71" fmla="*/ 151957 h 321"/>
                <a:gd name="T72" fmla="*/ 1164316 w 295"/>
                <a:gd name="T73" fmla="*/ 133685 h 321"/>
                <a:gd name="T74" fmla="*/ 1213907 w 295"/>
                <a:gd name="T75" fmla="*/ 250092 h 321"/>
                <a:gd name="T76" fmla="*/ 1177662 w 295"/>
                <a:gd name="T77" fmla="*/ 506580 h 321"/>
                <a:gd name="T78" fmla="*/ 1221347 w 295"/>
                <a:gd name="T79" fmla="*/ 841942 h 321"/>
                <a:gd name="T80" fmla="*/ 1313254 w 295"/>
                <a:gd name="T81" fmla="*/ 422679 h 321"/>
                <a:gd name="T82" fmla="*/ 1508721 w 295"/>
                <a:gd name="T83" fmla="*/ 64111 h 321"/>
                <a:gd name="T84" fmla="*/ 1831920 w 295"/>
                <a:gd name="T85" fmla="*/ 36095 h 321"/>
                <a:gd name="T86" fmla="*/ 1941080 w 295"/>
                <a:gd name="T87" fmla="*/ 321391 h 321"/>
                <a:gd name="T88" fmla="*/ 1682998 w 295"/>
                <a:gd name="T89" fmla="*/ 765125 h 321"/>
                <a:gd name="T90" fmla="*/ 1585936 w 295"/>
                <a:gd name="T91" fmla="*/ 841942 h 321"/>
                <a:gd name="T92" fmla="*/ 1711095 w 295"/>
                <a:gd name="T93" fmla="*/ 933033 h 321"/>
                <a:gd name="T94" fmla="*/ 1530393 w 295"/>
                <a:gd name="T95" fmla="*/ 1015449 h 321"/>
                <a:gd name="T96" fmla="*/ 1760202 w 295"/>
                <a:gd name="T97" fmla="*/ 1141581 h 321"/>
                <a:gd name="T98" fmla="*/ 1880307 w 295"/>
                <a:gd name="T99" fmla="*/ 1225631 h 321"/>
                <a:gd name="T100" fmla="*/ 1920337 w 295"/>
                <a:gd name="T101" fmla="*/ 1218507 h 321"/>
                <a:gd name="T102" fmla="*/ 1824719 w 295"/>
                <a:gd name="T103" fmla="*/ 1511181 h 321"/>
                <a:gd name="T104" fmla="*/ 1817814 w 295"/>
                <a:gd name="T105" fmla="*/ 1593445 h 321"/>
                <a:gd name="T106" fmla="*/ 1920337 w 295"/>
                <a:gd name="T107" fmla="*/ 1755264 h 321"/>
                <a:gd name="T108" fmla="*/ 2069294 w 295"/>
                <a:gd name="T109" fmla="*/ 2027139 h 321"/>
                <a:gd name="T110" fmla="*/ 1920337 w 295"/>
                <a:gd name="T111" fmla="*/ 2156836 h 321"/>
                <a:gd name="T112" fmla="*/ 1760202 w 295"/>
                <a:gd name="T113" fmla="*/ 2027139 h 321"/>
                <a:gd name="T114" fmla="*/ 1704202 w 295"/>
                <a:gd name="T115" fmla="*/ 2226946 h 321"/>
                <a:gd name="T116" fmla="*/ 1723969 w 295"/>
                <a:gd name="T117" fmla="*/ 1906736 h 321"/>
                <a:gd name="T118" fmla="*/ 1409372 w 295"/>
                <a:gd name="T119" fmla="*/ 1811071 h 321"/>
                <a:gd name="T120" fmla="*/ 1607643 w 295"/>
                <a:gd name="T121" fmla="*/ 1774971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735"/>
            <p:cNvSpPr>
              <a:spLocks/>
            </p:cNvSpPr>
            <p:nvPr/>
          </p:nvSpPr>
          <p:spPr bwMode="auto">
            <a:xfrm>
              <a:off x="5665" y="2296"/>
              <a:ext cx="33" cy="29"/>
            </a:xfrm>
            <a:custGeom>
              <a:avLst/>
              <a:gdLst>
                <a:gd name="T0" fmla="*/ 39497 w 17"/>
                <a:gd name="T1" fmla="*/ 78841 h 15"/>
                <a:gd name="T2" fmla="*/ 39497 w 17"/>
                <a:gd name="T3" fmla="*/ 78841 h 15"/>
                <a:gd name="T4" fmla="*/ 48590 w 17"/>
                <a:gd name="T5" fmla="*/ 73571 h 15"/>
                <a:gd name="T6" fmla="*/ 66184 w 17"/>
                <a:gd name="T7" fmla="*/ 67926 h 15"/>
                <a:gd name="T8" fmla="*/ 76671 w 17"/>
                <a:gd name="T9" fmla="*/ 61878 h 15"/>
                <a:gd name="T10" fmla="*/ 83111 w 17"/>
                <a:gd name="T11" fmla="*/ 61878 h 15"/>
                <a:gd name="T12" fmla="*/ 94322 w 17"/>
                <a:gd name="T13" fmla="*/ 46835 h 15"/>
                <a:gd name="T14" fmla="*/ 94322 w 17"/>
                <a:gd name="T15" fmla="*/ 38054 h 15"/>
                <a:gd name="T16" fmla="*/ 94322 w 17"/>
                <a:gd name="T17" fmla="*/ 27144 h 15"/>
                <a:gd name="T18" fmla="*/ 88061 w 17"/>
                <a:gd name="T19" fmla="*/ 21093 h 15"/>
                <a:gd name="T20" fmla="*/ 88061 w 17"/>
                <a:gd name="T21" fmla="*/ 16555 h 15"/>
                <a:gd name="T22" fmla="*/ 83111 w 17"/>
                <a:gd name="T23" fmla="*/ 10910 h 15"/>
                <a:gd name="T24" fmla="*/ 76671 w 17"/>
                <a:gd name="T25" fmla="*/ 5643 h 15"/>
                <a:gd name="T26" fmla="*/ 71961 w 17"/>
                <a:gd name="T27" fmla="*/ 5643 h 15"/>
                <a:gd name="T28" fmla="*/ 66184 w 17"/>
                <a:gd name="T29" fmla="*/ 0 h 15"/>
                <a:gd name="T30" fmla="*/ 54854 w 17"/>
                <a:gd name="T31" fmla="*/ 0 h 15"/>
                <a:gd name="T32" fmla="*/ 45365 w 17"/>
                <a:gd name="T33" fmla="*/ 0 h 15"/>
                <a:gd name="T34" fmla="*/ 34095 w 17"/>
                <a:gd name="T35" fmla="*/ 5643 h 15"/>
                <a:gd name="T36" fmla="*/ 17564 w 17"/>
                <a:gd name="T37" fmla="*/ 10910 h 15"/>
                <a:gd name="T38" fmla="*/ 0 w 17"/>
                <a:gd name="T39" fmla="*/ 27144 h 15"/>
                <a:gd name="T40" fmla="*/ 6202 w 17"/>
                <a:gd name="T41" fmla="*/ 32006 h 15"/>
                <a:gd name="T42" fmla="*/ 6202 w 17"/>
                <a:gd name="T43" fmla="*/ 38054 h 15"/>
                <a:gd name="T44" fmla="*/ 23370 w 17"/>
                <a:gd name="T45" fmla="*/ 57737 h 15"/>
                <a:gd name="T46" fmla="*/ 34095 w 17"/>
                <a:gd name="T47" fmla="*/ 73571 h 15"/>
                <a:gd name="T48" fmla="*/ 39497 w 17"/>
                <a:gd name="T49" fmla="*/ 78841 h 15"/>
                <a:gd name="T50" fmla="*/ 34095 w 17"/>
                <a:gd name="T51" fmla="*/ 67926 h 15"/>
                <a:gd name="T52" fmla="*/ 17564 w 17"/>
                <a:gd name="T53" fmla="*/ 46835 h 15"/>
                <a:gd name="T54" fmla="*/ 12039 w 17"/>
                <a:gd name="T55" fmla="*/ 38054 h 15"/>
                <a:gd name="T56" fmla="*/ 6202 w 17"/>
                <a:gd name="T57" fmla="*/ 27144 h 15"/>
                <a:gd name="T58" fmla="*/ 6202 w 17"/>
                <a:gd name="T59" fmla="*/ 27144 h 15"/>
                <a:gd name="T60" fmla="*/ 12039 w 17"/>
                <a:gd name="T61" fmla="*/ 21093 h 15"/>
                <a:gd name="T62" fmla="*/ 28258 w 17"/>
                <a:gd name="T63" fmla="*/ 10910 h 15"/>
                <a:gd name="T64" fmla="*/ 45365 w 17"/>
                <a:gd name="T65" fmla="*/ 5643 h 15"/>
                <a:gd name="T66" fmla="*/ 48590 w 17"/>
                <a:gd name="T67" fmla="*/ 5643 h 15"/>
                <a:gd name="T68" fmla="*/ 60675 w 17"/>
                <a:gd name="T69" fmla="*/ 5643 h 15"/>
                <a:gd name="T70" fmla="*/ 66184 w 17"/>
                <a:gd name="T71" fmla="*/ 5643 h 15"/>
                <a:gd name="T72" fmla="*/ 71961 w 17"/>
                <a:gd name="T73" fmla="*/ 10910 h 15"/>
                <a:gd name="T74" fmla="*/ 76671 w 17"/>
                <a:gd name="T75" fmla="*/ 10910 h 15"/>
                <a:gd name="T76" fmla="*/ 83111 w 17"/>
                <a:gd name="T77" fmla="*/ 16555 h 15"/>
                <a:gd name="T78" fmla="*/ 83111 w 17"/>
                <a:gd name="T79" fmla="*/ 21093 h 15"/>
                <a:gd name="T80" fmla="*/ 88061 w 17"/>
                <a:gd name="T81" fmla="*/ 21093 h 15"/>
                <a:gd name="T82" fmla="*/ 88061 w 17"/>
                <a:gd name="T83" fmla="*/ 32006 h 15"/>
                <a:gd name="T84" fmla="*/ 88061 w 17"/>
                <a:gd name="T85" fmla="*/ 38054 h 15"/>
                <a:gd name="T86" fmla="*/ 88061 w 17"/>
                <a:gd name="T87" fmla="*/ 46835 h 15"/>
                <a:gd name="T88" fmla="*/ 83111 w 17"/>
                <a:gd name="T89" fmla="*/ 57737 h 15"/>
                <a:gd name="T90" fmla="*/ 76671 w 17"/>
                <a:gd name="T91" fmla="*/ 57737 h 15"/>
                <a:gd name="T92" fmla="*/ 71961 w 17"/>
                <a:gd name="T93" fmla="*/ 61878 h 15"/>
                <a:gd name="T94" fmla="*/ 54854 w 17"/>
                <a:gd name="T95" fmla="*/ 67926 h 15"/>
                <a:gd name="T96" fmla="*/ 45365 w 17"/>
                <a:gd name="T97" fmla="*/ 73571 h 15"/>
                <a:gd name="T98" fmla="*/ 39497 w 17"/>
                <a:gd name="T99" fmla="*/ 78841 h 15"/>
                <a:gd name="T100" fmla="*/ 34095 w 17"/>
                <a:gd name="T101" fmla="*/ 78841 h 15"/>
                <a:gd name="T102" fmla="*/ 34095 w 17"/>
                <a:gd name="T103" fmla="*/ 78841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736"/>
            <p:cNvSpPr>
              <a:spLocks/>
            </p:cNvSpPr>
            <p:nvPr/>
          </p:nvSpPr>
          <p:spPr bwMode="auto">
            <a:xfrm>
              <a:off x="5554" y="2707"/>
              <a:ext cx="289" cy="185"/>
            </a:xfrm>
            <a:custGeom>
              <a:avLst/>
              <a:gdLst>
                <a:gd name="T0" fmla="*/ 966624 w 146"/>
                <a:gd name="T1" fmla="*/ 604062 h 94"/>
                <a:gd name="T2" fmla="*/ 894020 w 146"/>
                <a:gd name="T3" fmla="*/ 550997 h 94"/>
                <a:gd name="T4" fmla="*/ 860757 w 146"/>
                <a:gd name="T5" fmla="*/ 499718 h 94"/>
                <a:gd name="T6" fmla="*/ 860757 w 146"/>
                <a:gd name="T7" fmla="*/ 485507 h 94"/>
                <a:gd name="T8" fmla="*/ 872115 w 146"/>
                <a:gd name="T9" fmla="*/ 466411 h 94"/>
                <a:gd name="T10" fmla="*/ 868265 w 146"/>
                <a:gd name="T11" fmla="*/ 398240 h 94"/>
                <a:gd name="T12" fmla="*/ 845895 w 146"/>
                <a:gd name="T13" fmla="*/ 365513 h 94"/>
                <a:gd name="T14" fmla="*/ 824952 w 146"/>
                <a:gd name="T15" fmla="*/ 331355 h 94"/>
                <a:gd name="T16" fmla="*/ 789340 w 146"/>
                <a:gd name="T17" fmla="*/ 331355 h 94"/>
                <a:gd name="T18" fmla="*/ 738947 w 146"/>
                <a:gd name="T19" fmla="*/ 338558 h 94"/>
                <a:gd name="T20" fmla="*/ 694546 w 146"/>
                <a:gd name="T21" fmla="*/ 331355 h 94"/>
                <a:gd name="T22" fmla="*/ 658334 w 146"/>
                <a:gd name="T23" fmla="*/ 299724 h 94"/>
                <a:gd name="T24" fmla="*/ 621591 w 146"/>
                <a:gd name="T25" fmla="*/ 226916 h 94"/>
                <a:gd name="T26" fmla="*/ 524428 w 146"/>
                <a:gd name="T27" fmla="*/ 172024 h 94"/>
                <a:gd name="T28" fmla="*/ 401651 w 146"/>
                <a:gd name="T29" fmla="*/ 111642 h 94"/>
                <a:gd name="T30" fmla="*/ 387713 w 146"/>
                <a:gd name="T31" fmla="*/ 94366 h 94"/>
                <a:gd name="T32" fmla="*/ 350878 w 146"/>
                <a:gd name="T33" fmla="*/ 60269 h 94"/>
                <a:gd name="T34" fmla="*/ 329007 w 146"/>
                <a:gd name="T35" fmla="*/ 132314 h 94"/>
                <a:gd name="T36" fmla="*/ 321530 w 146"/>
                <a:gd name="T37" fmla="*/ 178519 h 94"/>
                <a:gd name="T38" fmla="*/ 285419 w 146"/>
                <a:gd name="T39" fmla="*/ 164788 h 94"/>
                <a:gd name="T40" fmla="*/ 206671 w 146"/>
                <a:gd name="T41" fmla="*/ 101106 h 94"/>
                <a:gd name="T42" fmla="*/ 130191 w 146"/>
                <a:gd name="T43" fmla="*/ 26963 h 94"/>
                <a:gd name="T44" fmla="*/ 93359 w 146"/>
                <a:gd name="T45" fmla="*/ 41182 h 94"/>
                <a:gd name="T46" fmla="*/ 58234 w 146"/>
                <a:gd name="T47" fmla="*/ 74083 h 94"/>
                <a:gd name="T48" fmla="*/ 29419 w 146"/>
                <a:gd name="T49" fmla="*/ 74083 h 94"/>
                <a:gd name="T50" fmla="*/ 14862 w 146"/>
                <a:gd name="T51" fmla="*/ 60269 h 94"/>
                <a:gd name="T52" fmla="*/ 22370 w 146"/>
                <a:gd name="T53" fmla="*/ 41182 h 94"/>
                <a:gd name="T54" fmla="*/ 14862 w 146"/>
                <a:gd name="T55" fmla="*/ 13700 h 94"/>
                <a:gd name="T56" fmla="*/ 22370 w 146"/>
                <a:gd name="T57" fmla="*/ 20925 h 94"/>
                <a:gd name="T58" fmla="*/ 14862 w 146"/>
                <a:gd name="T59" fmla="*/ 47948 h 94"/>
                <a:gd name="T60" fmla="*/ 14862 w 146"/>
                <a:gd name="T61" fmla="*/ 67230 h 94"/>
                <a:gd name="T62" fmla="*/ 36800 w 146"/>
                <a:gd name="T63" fmla="*/ 81050 h 94"/>
                <a:gd name="T64" fmla="*/ 80144 w 146"/>
                <a:gd name="T65" fmla="*/ 60269 h 94"/>
                <a:gd name="T66" fmla="*/ 122777 w 146"/>
                <a:gd name="T67" fmla="*/ 26963 h 94"/>
                <a:gd name="T68" fmla="*/ 136667 w 146"/>
                <a:gd name="T69" fmla="*/ 34160 h 94"/>
                <a:gd name="T70" fmla="*/ 235650 w 146"/>
                <a:gd name="T71" fmla="*/ 132314 h 94"/>
                <a:gd name="T72" fmla="*/ 300061 w 146"/>
                <a:gd name="T73" fmla="*/ 178519 h 94"/>
                <a:gd name="T74" fmla="*/ 329007 w 146"/>
                <a:gd name="T75" fmla="*/ 178519 h 94"/>
                <a:gd name="T76" fmla="*/ 343433 w 146"/>
                <a:gd name="T77" fmla="*/ 81050 h 94"/>
                <a:gd name="T78" fmla="*/ 350878 w 146"/>
                <a:gd name="T79" fmla="*/ 67230 h 94"/>
                <a:gd name="T80" fmla="*/ 387713 w 146"/>
                <a:gd name="T81" fmla="*/ 104436 h 94"/>
                <a:gd name="T82" fmla="*/ 424018 w 146"/>
                <a:gd name="T83" fmla="*/ 125345 h 94"/>
                <a:gd name="T84" fmla="*/ 593956 w 146"/>
                <a:gd name="T85" fmla="*/ 191782 h 94"/>
                <a:gd name="T86" fmla="*/ 621591 w 146"/>
                <a:gd name="T87" fmla="*/ 253911 h 94"/>
                <a:gd name="T88" fmla="*/ 672161 w 146"/>
                <a:gd name="T89" fmla="*/ 324317 h 94"/>
                <a:gd name="T90" fmla="*/ 709228 w 146"/>
                <a:gd name="T91" fmla="*/ 338558 h 94"/>
                <a:gd name="T92" fmla="*/ 753514 w 146"/>
                <a:gd name="T93" fmla="*/ 345051 h 94"/>
                <a:gd name="T94" fmla="*/ 795049 w 146"/>
                <a:gd name="T95" fmla="*/ 338558 h 94"/>
                <a:gd name="T96" fmla="*/ 824952 w 146"/>
                <a:gd name="T97" fmla="*/ 338558 h 94"/>
                <a:gd name="T98" fmla="*/ 839323 w 146"/>
                <a:gd name="T99" fmla="*/ 358317 h 94"/>
                <a:gd name="T100" fmla="*/ 860757 w 146"/>
                <a:gd name="T101" fmla="*/ 391619 h 94"/>
                <a:gd name="T102" fmla="*/ 868265 w 146"/>
                <a:gd name="T103" fmla="*/ 453148 h 94"/>
                <a:gd name="T104" fmla="*/ 860757 w 146"/>
                <a:gd name="T105" fmla="*/ 478487 h 94"/>
                <a:gd name="T106" fmla="*/ 853308 w 146"/>
                <a:gd name="T107" fmla="*/ 492710 h 94"/>
                <a:gd name="T108" fmla="*/ 894020 w 146"/>
                <a:gd name="T109" fmla="*/ 558218 h 94"/>
                <a:gd name="T110" fmla="*/ 952251 w 146"/>
                <a:gd name="T111" fmla="*/ 597101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737"/>
            <p:cNvSpPr>
              <a:spLocks/>
            </p:cNvSpPr>
            <p:nvPr/>
          </p:nvSpPr>
          <p:spPr bwMode="auto">
            <a:xfrm>
              <a:off x="5364" y="2549"/>
              <a:ext cx="212" cy="160"/>
            </a:xfrm>
            <a:custGeom>
              <a:avLst/>
              <a:gdLst>
                <a:gd name="T0" fmla="*/ 694338 w 107"/>
                <a:gd name="T1" fmla="*/ 542582 h 81"/>
                <a:gd name="T2" fmla="*/ 702023 w 107"/>
                <a:gd name="T3" fmla="*/ 521910 h 81"/>
                <a:gd name="T4" fmla="*/ 724049 w 107"/>
                <a:gd name="T5" fmla="*/ 499982 h 81"/>
                <a:gd name="T6" fmla="*/ 753327 w 107"/>
                <a:gd name="T7" fmla="*/ 480267 h 81"/>
                <a:gd name="T8" fmla="*/ 760832 w 107"/>
                <a:gd name="T9" fmla="*/ 437560 h 81"/>
                <a:gd name="T10" fmla="*/ 702023 w 107"/>
                <a:gd name="T11" fmla="*/ 419749 h 81"/>
                <a:gd name="T12" fmla="*/ 551937 w 107"/>
                <a:gd name="T13" fmla="*/ 452466 h 81"/>
                <a:gd name="T14" fmla="*/ 487580 w 107"/>
                <a:gd name="T15" fmla="*/ 445053 h 81"/>
                <a:gd name="T16" fmla="*/ 399032 w 107"/>
                <a:gd name="T17" fmla="*/ 357215 h 81"/>
                <a:gd name="T18" fmla="*/ 340046 w 107"/>
                <a:gd name="T19" fmla="*/ 300395 h 81"/>
                <a:gd name="T20" fmla="*/ 289701 w 107"/>
                <a:gd name="T21" fmla="*/ 278303 h 81"/>
                <a:gd name="T22" fmla="*/ 267611 w 107"/>
                <a:gd name="T23" fmla="*/ 271407 h 81"/>
                <a:gd name="T24" fmla="*/ 152933 w 107"/>
                <a:gd name="T25" fmla="*/ 264217 h 81"/>
                <a:gd name="T26" fmla="*/ 37247 w 107"/>
                <a:gd name="T27" fmla="*/ 271407 h 81"/>
                <a:gd name="T28" fmla="*/ 7569 w 107"/>
                <a:gd name="T29" fmla="*/ 250272 h 81"/>
                <a:gd name="T30" fmla="*/ 7569 w 107"/>
                <a:gd name="T31" fmla="*/ 236190 h 81"/>
                <a:gd name="T32" fmla="*/ 22502 w 107"/>
                <a:gd name="T33" fmla="*/ 221515 h 81"/>
                <a:gd name="T34" fmla="*/ 95872 w 107"/>
                <a:gd name="T35" fmla="*/ 201491 h 81"/>
                <a:gd name="T36" fmla="*/ 116646 w 107"/>
                <a:gd name="T37" fmla="*/ 187289 h 81"/>
                <a:gd name="T38" fmla="*/ 160478 w 107"/>
                <a:gd name="T39" fmla="*/ 159204 h 81"/>
                <a:gd name="T40" fmla="*/ 216331 w 107"/>
                <a:gd name="T41" fmla="*/ 119571 h 81"/>
                <a:gd name="T42" fmla="*/ 260320 w 107"/>
                <a:gd name="T43" fmla="*/ 98544 h 81"/>
                <a:gd name="T44" fmla="*/ 260320 w 107"/>
                <a:gd name="T45" fmla="*/ 64142 h 81"/>
                <a:gd name="T46" fmla="*/ 267611 w 107"/>
                <a:gd name="T47" fmla="*/ 42586 h 81"/>
                <a:gd name="T48" fmla="*/ 310699 w 107"/>
                <a:gd name="T49" fmla="*/ 14550 h 81"/>
                <a:gd name="T50" fmla="*/ 346759 w 107"/>
                <a:gd name="T51" fmla="*/ 0 h 81"/>
                <a:gd name="T52" fmla="*/ 361985 w 107"/>
                <a:gd name="T53" fmla="*/ 14550 h 81"/>
                <a:gd name="T54" fmla="*/ 361985 w 107"/>
                <a:gd name="T55" fmla="*/ 28741 h 81"/>
                <a:gd name="T56" fmla="*/ 346759 w 107"/>
                <a:gd name="T57" fmla="*/ 105736 h 81"/>
                <a:gd name="T58" fmla="*/ 346759 w 107"/>
                <a:gd name="T59" fmla="*/ 105736 h 81"/>
                <a:gd name="T60" fmla="*/ 369260 w 107"/>
                <a:gd name="T61" fmla="*/ 28741 h 81"/>
                <a:gd name="T62" fmla="*/ 354323 w 107"/>
                <a:gd name="T63" fmla="*/ 0 h 81"/>
                <a:gd name="T64" fmla="*/ 317956 w 107"/>
                <a:gd name="T65" fmla="*/ 7366 h 81"/>
                <a:gd name="T66" fmla="*/ 267611 w 107"/>
                <a:gd name="T67" fmla="*/ 28741 h 81"/>
                <a:gd name="T68" fmla="*/ 252686 w 107"/>
                <a:gd name="T69" fmla="*/ 64142 h 81"/>
                <a:gd name="T70" fmla="*/ 260320 w 107"/>
                <a:gd name="T71" fmla="*/ 91550 h 81"/>
                <a:gd name="T72" fmla="*/ 216331 w 107"/>
                <a:gd name="T73" fmla="*/ 119571 h 81"/>
                <a:gd name="T74" fmla="*/ 167920 w 107"/>
                <a:gd name="T75" fmla="*/ 152075 h 81"/>
                <a:gd name="T76" fmla="*/ 116646 w 107"/>
                <a:gd name="T77" fmla="*/ 180840 h 81"/>
                <a:gd name="T78" fmla="*/ 95872 w 107"/>
                <a:gd name="T79" fmla="*/ 201491 h 81"/>
                <a:gd name="T80" fmla="*/ 29714 w 107"/>
                <a:gd name="T81" fmla="*/ 214149 h 81"/>
                <a:gd name="T82" fmla="*/ 7569 w 107"/>
                <a:gd name="T83" fmla="*/ 236190 h 81"/>
                <a:gd name="T84" fmla="*/ 7569 w 107"/>
                <a:gd name="T85" fmla="*/ 256847 h 81"/>
                <a:gd name="T86" fmla="*/ 73798 w 107"/>
                <a:gd name="T87" fmla="*/ 278303 h 81"/>
                <a:gd name="T88" fmla="*/ 201398 w 107"/>
                <a:gd name="T89" fmla="*/ 271407 h 81"/>
                <a:gd name="T90" fmla="*/ 267611 w 107"/>
                <a:gd name="T91" fmla="*/ 278303 h 81"/>
                <a:gd name="T92" fmla="*/ 310699 w 107"/>
                <a:gd name="T93" fmla="*/ 292962 h 81"/>
                <a:gd name="T94" fmla="*/ 369260 w 107"/>
                <a:gd name="T95" fmla="*/ 335577 h 81"/>
                <a:gd name="T96" fmla="*/ 472829 w 107"/>
                <a:gd name="T97" fmla="*/ 437560 h 81"/>
                <a:gd name="T98" fmla="*/ 523143 w 107"/>
                <a:gd name="T99" fmla="*/ 459119 h 81"/>
                <a:gd name="T100" fmla="*/ 659183 w 107"/>
                <a:gd name="T101" fmla="*/ 430378 h 81"/>
                <a:gd name="T102" fmla="*/ 753327 w 107"/>
                <a:gd name="T103" fmla="*/ 419749 h 81"/>
                <a:gd name="T104" fmla="*/ 768292 w 107"/>
                <a:gd name="T105" fmla="*/ 459119 h 81"/>
                <a:gd name="T106" fmla="*/ 739301 w 107"/>
                <a:gd name="T107" fmla="*/ 480267 h 81"/>
                <a:gd name="T108" fmla="*/ 717204 w 107"/>
                <a:gd name="T109" fmla="*/ 507352 h 81"/>
                <a:gd name="T110" fmla="*/ 694338 w 107"/>
                <a:gd name="T111" fmla="*/ 529219 h 81"/>
                <a:gd name="T112" fmla="*/ 694338 w 107"/>
                <a:gd name="T113" fmla="*/ 557242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738"/>
            <p:cNvSpPr>
              <a:spLocks/>
            </p:cNvSpPr>
            <p:nvPr/>
          </p:nvSpPr>
          <p:spPr bwMode="auto">
            <a:xfrm>
              <a:off x="5436" y="2329"/>
              <a:ext cx="126" cy="314"/>
            </a:xfrm>
            <a:custGeom>
              <a:avLst/>
              <a:gdLst>
                <a:gd name="T0" fmla="*/ 108319 w 64"/>
                <a:gd name="T1" fmla="*/ 910549 h 159"/>
                <a:gd name="T2" fmla="*/ 119133 w 64"/>
                <a:gd name="T3" fmla="*/ 932144 h 159"/>
                <a:gd name="T4" fmla="*/ 119133 w 64"/>
                <a:gd name="T5" fmla="*/ 999590 h 159"/>
                <a:gd name="T6" fmla="*/ 192284 w 64"/>
                <a:gd name="T7" fmla="*/ 1069069 h 159"/>
                <a:gd name="T8" fmla="*/ 247582 w 64"/>
                <a:gd name="T9" fmla="*/ 1104235 h 159"/>
                <a:gd name="T10" fmla="*/ 301737 w 64"/>
                <a:gd name="T11" fmla="*/ 1104235 h 159"/>
                <a:gd name="T12" fmla="*/ 366493 w 64"/>
                <a:gd name="T13" fmla="*/ 1061952 h 159"/>
                <a:gd name="T14" fmla="*/ 427067 w 64"/>
                <a:gd name="T15" fmla="*/ 1014248 h 159"/>
                <a:gd name="T16" fmla="*/ 366493 w 64"/>
                <a:gd name="T17" fmla="*/ 985535 h 159"/>
                <a:gd name="T18" fmla="*/ 287936 w 64"/>
                <a:gd name="T19" fmla="*/ 946686 h 159"/>
                <a:gd name="T20" fmla="*/ 192284 w 64"/>
                <a:gd name="T21" fmla="*/ 862665 h 159"/>
                <a:gd name="T22" fmla="*/ 153263 w 64"/>
                <a:gd name="T23" fmla="*/ 791177 h 159"/>
                <a:gd name="T24" fmla="*/ 132997 w 64"/>
                <a:gd name="T25" fmla="*/ 729215 h 159"/>
                <a:gd name="T26" fmla="*/ 146253 w 64"/>
                <a:gd name="T27" fmla="*/ 674889 h 159"/>
                <a:gd name="T28" fmla="*/ 220224 w 64"/>
                <a:gd name="T29" fmla="*/ 562876 h 159"/>
                <a:gd name="T30" fmla="*/ 268376 w 64"/>
                <a:gd name="T31" fmla="*/ 458310 h 159"/>
                <a:gd name="T32" fmla="*/ 325194 w 64"/>
                <a:gd name="T33" fmla="*/ 320136 h 159"/>
                <a:gd name="T34" fmla="*/ 318687 w 64"/>
                <a:gd name="T35" fmla="*/ 270484 h 159"/>
                <a:gd name="T36" fmla="*/ 261838 w 64"/>
                <a:gd name="T37" fmla="*/ 158991 h 159"/>
                <a:gd name="T38" fmla="*/ 206473 w 64"/>
                <a:gd name="T39" fmla="*/ 90866 h 159"/>
                <a:gd name="T40" fmla="*/ 160012 w 64"/>
                <a:gd name="T41" fmla="*/ 49768 h 159"/>
                <a:gd name="T42" fmla="*/ 74287 w 64"/>
                <a:gd name="T43" fmla="*/ 7364 h 159"/>
                <a:gd name="T44" fmla="*/ 27946 w 64"/>
                <a:gd name="T45" fmla="*/ 7364 h 159"/>
                <a:gd name="T46" fmla="*/ 0 w 64"/>
                <a:gd name="T47" fmla="*/ 35119 h 159"/>
                <a:gd name="T48" fmla="*/ 0 w 64"/>
                <a:gd name="T49" fmla="*/ 83990 h 159"/>
                <a:gd name="T50" fmla="*/ 67554 w 64"/>
                <a:gd name="T51" fmla="*/ 158991 h 159"/>
                <a:gd name="T52" fmla="*/ 87570 w 64"/>
                <a:gd name="T53" fmla="*/ 165867 h 159"/>
                <a:gd name="T54" fmla="*/ 108319 w 64"/>
                <a:gd name="T55" fmla="*/ 194095 h 159"/>
                <a:gd name="T56" fmla="*/ 87570 w 64"/>
                <a:gd name="T57" fmla="*/ 158991 h 159"/>
                <a:gd name="T58" fmla="*/ 48028 w 64"/>
                <a:gd name="T59" fmla="*/ 158991 h 159"/>
                <a:gd name="T60" fmla="*/ 7210 w 64"/>
                <a:gd name="T61" fmla="*/ 76812 h 159"/>
                <a:gd name="T62" fmla="*/ 7210 w 64"/>
                <a:gd name="T63" fmla="*/ 35119 h 159"/>
                <a:gd name="T64" fmla="*/ 20969 w 64"/>
                <a:gd name="T65" fmla="*/ 14543 h 159"/>
                <a:gd name="T66" fmla="*/ 55019 w 64"/>
                <a:gd name="T67" fmla="*/ 7364 h 159"/>
                <a:gd name="T68" fmla="*/ 119133 w 64"/>
                <a:gd name="T69" fmla="*/ 35119 h 159"/>
                <a:gd name="T70" fmla="*/ 192284 w 64"/>
                <a:gd name="T71" fmla="*/ 83990 h 159"/>
                <a:gd name="T72" fmla="*/ 220224 w 64"/>
                <a:gd name="T73" fmla="*/ 119095 h 159"/>
                <a:gd name="T74" fmla="*/ 301737 w 64"/>
                <a:gd name="T75" fmla="*/ 248941 h 159"/>
                <a:gd name="T76" fmla="*/ 318687 w 64"/>
                <a:gd name="T77" fmla="*/ 306561 h 159"/>
                <a:gd name="T78" fmla="*/ 273741 w 64"/>
                <a:gd name="T79" fmla="*/ 422172 h 159"/>
                <a:gd name="T80" fmla="*/ 261838 w 64"/>
                <a:gd name="T81" fmla="*/ 499045 h 159"/>
                <a:gd name="T82" fmla="*/ 172403 w 64"/>
                <a:gd name="T83" fmla="*/ 612523 h 159"/>
                <a:gd name="T84" fmla="*/ 132997 w 64"/>
                <a:gd name="T85" fmla="*/ 699841 h 159"/>
                <a:gd name="T86" fmla="*/ 139043 w 64"/>
                <a:gd name="T87" fmla="*/ 769889 h 159"/>
                <a:gd name="T88" fmla="*/ 172403 w 64"/>
                <a:gd name="T89" fmla="*/ 841192 h 159"/>
                <a:gd name="T90" fmla="*/ 241288 w 64"/>
                <a:gd name="T91" fmla="*/ 917257 h 159"/>
                <a:gd name="T92" fmla="*/ 325194 w 64"/>
                <a:gd name="T93" fmla="*/ 978171 h 159"/>
                <a:gd name="T94" fmla="*/ 412776 w 64"/>
                <a:gd name="T95" fmla="*/ 1007008 h 159"/>
                <a:gd name="T96" fmla="*/ 419842 w 64"/>
                <a:gd name="T97" fmla="*/ 1014248 h 159"/>
                <a:gd name="T98" fmla="*/ 346644 w 64"/>
                <a:gd name="T99" fmla="*/ 1069069 h 159"/>
                <a:gd name="T100" fmla="*/ 287936 w 64"/>
                <a:gd name="T101" fmla="*/ 1104235 h 159"/>
                <a:gd name="T102" fmla="*/ 247582 w 64"/>
                <a:gd name="T103" fmla="*/ 1104235 h 159"/>
                <a:gd name="T104" fmla="*/ 192284 w 64"/>
                <a:gd name="T105" fmla="*/ 1069069 h 159"/>
                <a:gd name="T106" fmla="*/ 125756 w 64"/>
                <a:gd name="T107" fmla="*/ 999590 h 159"/>
                <a:gd name="T108" fmla="*/ 119133 w 64"/>
                <a:gd name="T109" fmla="*/ 939261 h 159"/>
                <a:gd name="T110" fmla="*/ 108319 w 64"/>
                <a:gd name="T111" fmla="*/ 910549 h 159"/>
                <a:gd name="T112" fmla="*/ 74287 w 64"/>
                <a:gd name="T113" fmla="*/ 890425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739"/>
            <p:cNvSpPr>
              <a:spLocks/>
            </p:cNvSpPr>
            <p:nvPr/>
          </p:nvSpPr>
          <p:spPr bwMode="auto">
            <a:xfrm>
              <a:off x="5432" y="2278"/>
              <a:ext cx="247" cy="138"/>
            </a:xfrm>
            <a:custGeom>
              <a:avLst/>
              <a:gdLst>
                <a:gd name="T0" fmla="*/ 120014 w 125"/>
                <a:gd name="T1" fmla="*/ 399952 h 70"/>
                <a:gd name="T2" fmla="*/ 98806 w 125"/>
                <a:gd name="T3" fmla="*/ 420920 h 70"/>
                <a:gd name="T4" fmla="*/ 71606 w 125"/>
                <a:gd name="T5" fmla="*/ 420920 h 70"/>
                <a:gd name="T6" fmla="*/ 36238 w 125"/>
                <a:gd name="T7" fmla="*/ 407066 h 70"/>
                <a:gd name="T8" fmla="*/ 21667 w 125"/>
                <a:gd name="T9" fmla="*/ 386826 h 70"/>
                <a:gd name="T10" fmla="*/ 28800 w 125"/>
                <a:gd name="T11" fmla="*/ 358007 h 70"/>
                <a:gd name="T12" fmla="*/ 42814 w 125"/>
                <a:gd name="T13" fmla="*/ 334202 h 70"/>
                <a:gd name="T14" fmla="*/ 14575 w 125"/>
                <a:gd name="T15" fmla="*/ 265835 h 70"/>
                <a:gd name="T16" fmla="*/ 7376 w 125"/>
                <a:gd name="T17" fmla="*/ 230673 h 70"/>
                <a:gd name="T18" fmla="*/ 7376 w 125"/>
                <a:gd name="T19" fmla="*/ 202874 h 70"/>
                <a:gd name="T20" fmla="*/ 21667 w 125"/>
                <a:gd name="T21" fmla="*/ 188863 h 70"/>
                <a:gd name="T22" fmla="*/ 84600 w 125"/>
                <a:gd name="T23" fmla="*/ 176348 h 70"/>
                <a:gd name="T24" fmla="*/ 152474 w 125"/>
                <a:gd name="T25" fmla="*/ 196216 h 70"/>
                <a:gd name="T26" fmla="*/ 251276 w 125"/>
                <a:gd name="T27" fmla="*/ 279267 h 70"/>
                <a:gd name="T28" fmla="*/ 315862 w 125"/>
                <a:gd name="T29" fmla="*/ 372330 h 70"/>
                <a:gd name="T30" fmla="*/ 371203 w 125"/>
                <a:gd name="T31" fmla="*/ 475483 h 70"/>
                <a:gd name="T32" fmla="*/ 413709 w 125"/>
                <a:gd name="T33" fmla="*/ 461101 h 70"/>
                <a:gd name="T34" fmla="*/ 503918 w 125"/>
                <a:gd name="T35" fmla="*/ 420920 h 70"/>
                <a:gd name="T36" fmla="*/ 489084 w 125"/>
                <a:gd name="T37" fmla="*/ 320363 h 70"/>
                <a:gd name="T38" fmla="*/ 468604 w 125"/>
                <a:gd name="T39" fmla="*/ 202874 h 70"/>
                <a:gd name="T40" fmla="*/ 482755 w 125"/>
                <a:gd name="T41" fmla="*/ 120448 h 70"/>
                <a:gd name="T42" fmla="*/ 530870 w 125"/>
                <a:gd name="T43" fmla="*/ 48594 h 70"/>
                <a:gd name="T44" fmla="*/ 587787 w 125"/>
                <a:gd name="T45" fmla="*/ 21209 h 70"/>
                <a:gd name="T46" fmla="*/ 660112 w 125"/>
                <a:gd name="T47" fmla="*/ 7265 h 70"/>
                <a:gd name="T48" fmla="*/ 740366 w 125"/>
                <a:gd name="T49" fmla="*/ 28235 h 70"/>
                <a:gd name="T50" fmla="*/ 769893 w 125"/>
                <a:gd name="T51" fmla="*/ 41812 h 70"/>
                <a:gd name="T52" fmla="*/ 812551 w 125"/>
                <a:gd name="T53" fmla="*/ 82429 h 70"/>
                <a:gd name="T54" fmla="*/ 847040 w 125"/>
                <a:gd name="T55" fmla="*/ 61097 h 70"/>
                <a:gd name="T56" fmla="*/ 860178 w 125"/>
                <a:gd name="T57" fmla="*/ 55663 h 70"/>
                <a:gd name="T58" fmla="*/ 817489 w 125"/>
                <a:gd name="T59" fmla="*/ 82429 h 70"/>
                <a:gd name="T60" fmla="*/ 790461 w 125"/>
                <a:gd name="T61" fmla="*/ 55663 h 70"/>
                <a:gd name="T62" fmla="*/ 755180 w 125"/>
                <a:gd name="T63" fmla="*/ 28235 h 70"/>
                <a:gd name="T64" fmla="*/ 679639 w 125"/>
                <a:gd name="T65" fmla="*/ 7265 h 70"/>
                <a:gd name="T66" fmla="*/ 595347 w 125"/>
                <a:gd name="T67" fmla="*/ 14322 h 70"/>
                <a:gd name="T68" fmla="*/ 523678 w 125"/>
                <a:gd name="T69" fmla="*/ 48594 h 70"/>
                <a:gd name="T70" fmla="*/ 482755 w 125"/>
                <a:gd name="T71" fmla="*/ 102907 h 70"/>
                <a:gd name="T72" fmla="*/ 468604 w 125"/>
                <a:gd name="T73" fmla="*/ 188863 h 70"/>
                <a:gd name="T74" fmla="*/ 482755 w 125"/>
                <a:gd name="T75" fmla="*/ 305968 h 70"/>
                <a:gd name="T76" fmla="*/ 510624 w 125"/>
                <a:gd name="T77" fmla="*/ 414331 h 70"/>
                <a:gd name="T78" fmla="*/ 428664 w 125"/>
                <a:gd name="T79" fmla="*/ 454755 h 70"/>
                <a:gd name="T80" fmla="*/ 371203 w 125"/>
                <a:gd name="T81" fmla="*/ 468126 h 70"/>
                <a:gd name="T82" fmla="*/ 343947 w 125"/>
                <a:gd name="T83" fmla="*/ 414331 h 70"/>
                <a:gd name="T84" fmla="*/ 265019 w 125"/>
                <a:gd name="T85" fmla="*/ 293646 h 70"/>
                <a:gd name="T86" fmla="*/ 195241 w 125"/>
                <a:gd name="T87" fmla="*/ 216337 h 70"/>
                <a:gd name="T88" fmla="*/ 105955 w 125"/>
                <a:gd name="T89" fmla="*/ 169523 h 70"/>
                <a:gd name="T90" fmla="*/ 28800 w 125"/>
                <a:gd name="T91" fmla="*/ 176348 h 70"/>
                <a:gd name="T92" fmla="*/ 0 w 125"/>
                <a:gd name="T93" fmla="*/ 202874 h 70"/>
                <a:gd name="T94" fmla="*/ 0 w 125"/>
                <a:gd name="T95" fmla="*/ 223599 h 70"/>
                <a:gd name="T96" fmla="*/ 7376 w 125"/>
                <a:gd name="T97" fmla="*/ 265835 h 70"/>
                <a:gd name="T98" fmla="*/ 36238 w 125"/>
                <a:gd name="T99" fmla="*/ 326940 h 70"/>
                <a:gd name="T100" fmla="*/ 36238 w 125"/>
                <a:gd name="T101" fmla="*/ 347657 h 70"/>
                <a:gd name="T102" fmla="*/ 14575 w 125"/>
                <a:gd name="T103" fmla="*/ 379593 h 70"/>
                <a:gd name="T104" fmla="*/ 28800 w 125"/>
                <a:gd name="T105" fmla="*/ 407066 h 70"/>
                <a:gd name="T106" fmla="*/ 64354 w 125"/>
                <a:gd name="T107" fmla="*/ 426493 h 70"/>
                <a:gd name="T108" fmla="*/ 91850 w 125"/>
                <a:gd name="T109" fmla="*/ 426493 h 70"/>
                <a:gd name="T110" fmla="*/ 127164 w 125"/>
                <a:gd name="T111" fmla="*/ 399952 h 70"/>
                <a:gd name="T112" fmla="*/ 127164 w 125"/>
                <a:gd name="T113" fmla="*/ 365272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740"/>
            <p:cNvSpPr>
              <a:spLocks/>
            </p:cNvSpPr>
            <p:nvPr/>
          </p:nvSpPr>
          <p:spPr bwMode="auto">
            <a:xfrm>
              <a:off x="5679" y="2258"/>
              <a:ext cx="237" cy="245"/>
            </a:xfrm>
            <a:custGeom>
              <a:avLst/>
              <a:gdLst>
                <a:gd name="T0" fmla="*/ 28728 w 120"/>
                <a:gd name="T1" fmla="*/ 119878 h 124"/>
                <a:gd name="T2" fmla="*/ 49796 w 120"/>
                <a:gd name="T3" fmla="*/ 127066 h 124"/>
                <a:gd name="T4" fmla="*/ 71284 w 120"/>
                <a:gd name="T5" fmla="*/ 152366 h 124"/>
                <a:gd name="T6" fmla="*/ 76928 w 120"/>
                <a:gd name="T7" fmla="*/ 202279 h 124"/>
                <a:gd name="T8" fmla="*/ 98347 w 120"/>
                <a:gd name="T9" fmla="*/ 236856 h 124"/>
                <a:gd name="T10" fmla="*/ 105593 w 120"/>
                <a:gd name="T11" fmla="*/ 264732 h 124"/>
                <a:gd name="T12" fmla="*/ 90990 w 120"/>
                <a:gd name="T13" fmla="*/ 293793 h 124"/>
                <a:gd name="T14" fmla="*/ 49796 w 120"/>
                <a:gd name="T15" fmla="*/ 315615 h 124"/>
                <a:gd name="T16" fmla="*/ 56738 w 120"/>
                <a:gd name="T17" fmla="*/ 435001 h 124"/>
                <a:gd name="T18" fmla="*/ 76928 w 120"/>
                <a:gd name="T19" fmla="*/ 637356 h 124"/>
                <a:gd name="T20" fmla="*/ 76928 w 120"/>
                <a:gd name="T21" fmla="*/ 768524 h 124"/>
                <a:gd name="T22" fmla="*/ 98347 w 120"/>
                <a:gd name="T23" fmla="*/ 852096 h 124"/>
                <a:gd name="T24" fmla="*/ 119239 w 120"/>
                <a:gd name="T25" fmla="*/ 845643 h 124"/>
                <a:gd name="T26" fmla="*/ 151933 w 120"/>
                <a:gd name="T27" fmla="*/ 845643 h 124"/>
                <a:gd name="T28" fmla="*/ 187054 w 120"/>
                <a:gd name="T29" fmla="*/ 530496 h 124"/>
                <a:gd name="T30" fmla="*/ 235497 w 120"/>
                <a:gd name="T31" fmla="*/ 308479 h 124"/>
                <a:gd name="T32" fmla="*/ 300068 w 120"/>
                <a:gd name="T33" fmla="*/ 173946 h 124"/>
                <a:gd name="T34" fmla="*/ 376613 w 120"/>
                <a:gd name="T35" fmla="*/ 77116 h 124"/>
                <a:gd name="T36" fmla="*/ 451169 w 120"/>
                <a:gd name="T37" fmla="*/ 28788 h 124"/>
                <a:gd name="T38" fmla="*/ 556517 w 120"/>
                <a:gd name="T39" fmla="*/ 7374 h 124"/>
                <a:gd name="T40" fmla="*/ 676197 w 120"/>
                <a:gd name="T41" fmla="*/ 14570 h 124"/>
                <a:gd name="T42" fmla="*/ 737054 w 120"/>
                <a:gd name="T43" fmla="*/ 56880 h 124"/>
                <a:gd name="T44" fmla="*/ 784525 w 120"/>
                <a:gd name="T45" fmla="*/ 127066 h 124"/>
                <a:gd name="T46" fmla="*/ 820587 w 120"/>
                <a:gd name="T47" fmla="*/ 229482 h 124"/>
                <a:gd name="T48" fmla="*/ 827205 w 120"/>
                <a:gd name="T49" fmla="*/ 357890 h 124"/>
                <a:gd name="T50" fmla="*/ 799164 w 120"/>
                <a:gd name="T51" fmla="*/ 474992 h 124"/>
                <a:gd name="T52" fmla="*/ 697264 w 120"/>
                <a:gd name="T53" fmla="*/ 652170 h 124"/>
                <a:gd name="T54" fmla="*/ 570568 w 120"/>
                <a:gd name="T55" fmla="*/ 768524 h 124"/>
                <a:gd name="T56" fmla="*/ 549153 w 120"/>
                <a:gd name="T57" fmla="*/ 789659 h 124"/>
                <a:gd name="T58" fmla="*/ 700961 w 120"/>
                <a:gd name="T59" fmla="*/ 652170 h 124"/>
                <a:gd name="T60" fmla="*/ 799164 w 120"/>
                <a:gd name="T61" fmla="*/ 474992 h 124"/>
                <a:gd name="T62" fmla="*/ 827205 w 120"/>
                <a:gd name="T63" fmla="*/ 357890 h 124"/>
                <a:gd name="T64" fmla="*/ 827205 w 120"/>
                <a:gd name="T65" fmla="*/ 222049 h 124"/>
                <a:gd name="T66" fmla="*/ 791858 w 120"/>
                <a:gd name="T67" fmla="*/ 127066 h 124"/>
                <a:gd name="T68" fmla="*/ 737054 w 120"/>
                <a:gd name="T69" fmla="*/ 49988 h 124"/>
                <a:gd name="T70" fmla="*/ 676197 w 120"/>
                <a:gd name="T71" fmla="*/ 14570 h 124"/>
                <a:gd name="T72" fmla="*/ 541727 w 120"/>
                <a:gd name="T73" fmla="*/ 0 h 124"/>
                <a:gd name="T74" fmla="*/ 429916 w 120"/>
                <a:gd name="T75" fmla="*/ 36220 h 124"/>
                <a:gd name="T76" fmla="*/ 376613 w 120"/>
                <a:gd name="T77" fmla="*/ 77116 h 124"/>
                <a:gd name="T78" fmla="*/ 292594 w 120"/>
                <a:gd name="T79" fmla="*/ 173946 h 124"/>
                <a:gd name="T80" fmla="*/ 228440 w 120"/>
                <a:gd name="T81" fmla="*/ 330078 h 124"/>
                <a:gd name="T82" fmla="*/ 173356 w 120"/>
                <a:gd name="T83" fmla="*/ 580478 h 124"/>
                <a:gd name="T84" fmla="*/ 144390 w 120"/>
                <a:gd name="T85" fmla="*/ 866838 h 124"/>
                <a:gd name="T86" fmla="*/ 119239 w 120"/>
                <a:gd name="T87" fmla="*/ 845643 h 124"/>
                <a:gd name="T88" fmla="*/ 98347 w 120"/>
                <a:gd name="T89" fmla="*/ 845643 h 124"/>
                <a:gd name="T90" fmla="*/ 90990 w 120"/>
                <a:gd name="T91" fmla="*/ 838918 h 124"/>
                <a:gd name="T92" fmla="*/ 84046 w 120"/>
                <a:gd name="T93" fmla="*/ 693267 h 124"/>
                <a:gd name="T94" fmla="*/ 71284 w 120"/>
                <a:gd name="T95" fmla="*/ 481472 h 124"/>
                <a:gd name="T96" fmla="*/ 36093 w 120"/>
                <a:gd name="T97" fmla="*/ 330078 h 124"/>
                <a:gd name="T98" fmla="*/ 71284 w 120"/>
                <a:gd name="T99" fmla="*/ 315615 h 124"/>
                <a:gd name="T100" fmla="*/ 105593 w 120"/>
                <a:gd name="T101" fmla="*/ 272229 h 124"/>
                <a:gd name="T102" fmla="*/ 105593 w 120"/>
                <a:gd name="T103" fmla="*/ 236856 h 124"/>
                <a:gd name="T104" fmla="*/ 84046 w 120"/>
                <a:gd name="T105" fmla="*/ 216620 h 124"/>
                <a:gd name="T106" fmla="*/ 71284 w 120"/>
                <a:gd name="T107" fmla="*/ 159740 h 124"/>
                <a:gd name="T108" fmla="*/ 56738 w 120"/>
                <a:gd name="T109" fmla="*/ 127066 h 124"/>
                <a:gd name="T110" fmla="*/ 36093 w 120"/>
                <a:gd name="T111" fmla="*/ 112384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741"/>
            <p:cNvSpPr>
              <a:spLocks/>
            </p:cNvSpPr>
            <p:nvPr/>
          </p:nvSpPr>
          <p:spPr bwMode="auto">
            <a:xfrm>
              <a:off x="5791" y="2483"/>
              <a:ext cx="121" cy="257"/>
            </a:xfrm>
            <a:custGeom>
              <a:avLst/>
              <a:gdLst>
                <a:gd name="T0" fmla="*/ 59449 w 61"/>
                <a:gd name="T1" fmla="*/ 36350 h 130"/>
                <a:gd name="T2" fmla="*/ 74558 w 61"/>
                <a:gd name="T3" fmla="*/ 50158 h 130"/>
                <a:gd name="T4" fmla="*/ 133037 w 61"/>
                <a:gd name="T5" fmla="*/ 42966 h 130"/>
                <a:gd name="T6" fmla="*/ 184989 w 61"/>
                <a:gd name="T7" fmla="*/ 57615 h 130"/>
                <a:gd name="T8" fmla="*/ 207342 w 61"/>
                <a:gd name="T9" fmla="*/ 84940 h 130"/>
                <a:gd name="T10" fmla="*/ 207342 w 61"/>
                <a:gd name="T11" fmla="*/ 149532 h 130"/>
                <a:gd name="T12" fmla="*/ 170624 w 61"/>
                <a:gd name="T13" fmla="*/ 196030 h 130"/>
                <a:gd name="T14" fmla="*/ 117923 w 61"/>
                <a:gd name="T15" fmla="*/ 217594 h 130"/>
                <a:gd name="T16" fmla="*/ 29970 w 61"/>
                <a:gd name="T17" fmla="*/ 225172 h 130"/>
                <a:gd name="T18" fmla="*/ 0 w 61"/>
                <a:gd name="T19" fmla="*/ 232383 h 130"/>
                <a:gd name="T20" fmla="*/ 177372 w 61"/>
                <a:gd name="T21" fmla="*/ 295613 h 130"/>
                <a:gd name="T22" fmla="*/ 249022 w 61"/>
                <a:gd name="T23" fmla="*/ 338953 h 130"/>
                <a:gd name="T24" fmla="*/ 300981 w 61"/>
                <a:gd name="T25" fmla="*/ 402183 h 130"/>
                <a:gd name="T26" fmla="*/ 338451 w 61"/>
                <a:gd name="T27" fmla="*/ 459403 h 130"/>
                <a:gd name="T28" fmla="*/ 374071 w 61"/>
                <a:gd name="T29" fmla="*/ 459403 h 130"/>
                <a:gd name="T30" fmla="*/ 411285 w 61"/>
                <a:gd name="T31" fmla="*/ 409636 h 130"/>
                <a:gd name="T32" fmla="*/ 433537 w 61"/>
                <a:gd name="T33" fmla="*/ 360213 h 130"/>
                <a:gd name="T34" fmla="*/ 441265 w 61"/>
                <a:gd name="T35" fmla="*/ 352740 h 130"/>
                <a:gd name="T36" fmla="*/ 426394 w 61"/>
                <a:gd name="T37" fmla="*/ 430167 h 130"/>
                <a:gd name="T38" fmla="*/ 381815 w 61"/>
                <a:gd name="T39" fmla="*/ 528244 h 130"/>
                <a:gd name="T40" fmla="*/ 351836 w 61"/>
                <a:gd name="T41" fmla="*/ 598213 h 130"/>
                <a:gd name="T42" fmla="*/ 338451 w 61"/>
                <a:gd name="T43" fmla="*/ 712113 h 130"/>
                <a:gd name="T44" fmla="*/ 300981 w 61"/>
                <a:gd name="T45" fmla="*/ 780390 h 130"/>
                <a:gd name="T46" fmla="*/ 285643 w 61"/>
                <a:gd name="T47" fmla="*/ 802613 h 130"/>
                <a:gd name="T48" fmla="*/ 308473 w 61"/>
                <a:gd name="T49" fmla="*/ 802613 h 130"/>
                <a:gd name="T50" fmla="*/ 323342 w 61"/>
                <a:gd name="T51" fmla="*/ 809819 h 130"/>
                <a:gd name="T52" fmla="*/ 351836 w 61"/>
                <a:gd name="T53" fmla="*/ 857801 h 130"/>
                <a:gd name="T54" fmla="*/ 374071 w 61"/>
                <a:gd name="T55" fmla="*/ 915416 h 130"/>
                <a:gd name="T56" fmla="*/ 359453 w 61"/>
                <a:gd name="T57" fmla="*/ 865274 h 130"/>
                <a:gd name="T58" fmla="*/ 323342 w 61"/>
                <a:gd name="T59" fmla="*/ 809819 h 130"/>
                <a:gd name="T60" fmla="*/ 300981 w 61"/>
                <a:gd name="T61" fmla="*/ 802613 h 130"/>
                <a:gd name="T62" fmla="*/ 293364 w 61"/>
                <a:gd name="T63" fmla="*/ 809819 h 130"/>
                <a:gd name="T64" fmla="*/ 300981 w 61"/>
                <a:gd name="T65" fmla="*/ 787847 h 130"/>
                <a:gd name="T66" fmla="*/ 338451 w 61"/>
                <a:gd name="T67" fmla="*/ 726964 h 130"/>
                <a:gd name="T68" fmla="*/ 351836 w 61"/>
                <a:gd name="T69" fmla="*/ 612344 h 130"/>
                <a:gd name="T70" fmla="*/ 374071 w 61"/>
                <a:gd name="T71" fmla="*/ 534918 h 130"/>
                <a:gd name="T72" fmla="*/ 426394 w 61"/>
                <a:gd name="T73" fmla="*/ 463051 h 130"/>
                <a:gd name="T74" fmla="*/ 448882 w 61"/>
                <a:gd name="T75" fmla="*/ 367725 h 130"/>
                <a:gd name="T76" fmla="*/ 426394 w 61"/>
                <a:gd name="T77" fmla="*/ 360213 h 130"/>
                <a:gd name="T78" fmla="*/ 396924 w 61"/>
                <a:gd name="T79" fmla="*/ 423894 h 130"/>
                <a:gd name="T80" fmla="*/ 359453 w 61"/>
                <a:gd name="T81" fmla="*/ 459403 h 130"/>
                <a:gd name="T82" fmla="*/ 338451 w 61"/>
                <a:gd name="T83" fmla="*/ 459403 h 130"/>
                <a:gd name="T84" fmla="*/ 316090 w 61"/>
                <a:gd name="T85" fmla="*/ 416500 h 130"/>
                <a:gd name="T86" fmla="*/ 256641 w 61"/>
                <a:gd name="T87" fmla="*/ 346468 h 130"/>
                <a:gd name="T88" fmla="*/ 200102 w 61"/>
                <a:gd name="T89" fmla="*/ 302598 h 130"/>
                <a:gd name="T90" fmla="*/ 0 w 61"/>
                <a:gd name="T91" fmla="*/ 237881 h 130"/>
                <a:gd name="T92" fmla="*/ 15109 w 61"/>
                <a:gd name="T93" fmla="*/ 232383 h 130"/>
                <a:gd name="T94" fmla="*/ 67068 w 61"/>
                <a:gd name="T95" fmla="*/ 225172 h 130"/>
                <a:gd name="T96" fmla="*/ 147894 w 61"/>
                <a:gd name="T97" fmla="*/ 210681 h 130"/>
                <a:gd name="T98" fmla="*/ 192485 w 61"/>
                <a:gd name="T99" fmla="*/ 182209 h 130"/>
                <a:gd name="T100" fmla="*/ 214959 w 61"/>
                <a:gd name="T101" fmla="*/ 106570 h 130"/>
                <a:gd name="T102" fmla="*/ 200102 w 61"/>
                <a:gd name="T103" fmla="*/ 64653 h 130"/>
                <a:gd name="T104" fmla="*/ 155511 w 61"/>
                <a:gd name="T105" fmla="*/ 42966 h 130"/>
                <a:gd name="T106" fmla="*/ 82177 w 61"/>
                <a:gd name="T107" fmla="*/ 42966 h 130"/>
                <a:gd name="T108" fmla="*/ 59449 w 61"/>
                <a:gd name="T109" fmla="*/ 42966 h 130"/>
                <a:gd name="T110" fmla="*/ 67068 w 61"/>
                <a:gd name="T111" fmla="*/ 36350 h 130"/>
                <a:gd name="T112" fmla="*/ 140654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742"/>
            <p:cNvSpPr>
              <a:spLocks/>
            </p:cNvSpPr>
            <p:nvPr/>
          </p:nvSpPr>
          <p:spPr bwMode="auto">
            <a:xfrm>
              <a:off x="5843" y="2740"/>
              <a:ext cx="106" cy="152"/>
            </a:xfrm>
            <a:custGeom>
              <a:avLst/>
              <a:gdLst>
                <a:gd name="T0" fmla="*/ 200332 w 54"/>
                <a:gd name="T1" fmla="*/ 49516 h 77"/>
                <a:gd name="T2" fmla="*/ 268308 w 54"/>
                <a:gd name="T3" fmla="*/ 125686 h 77"/>
                <a:gd name="T4" fmla="*/ 294690 w 54"/>
                <a:gd name="T5" fmla="*/ 165254 h 77"/>
                <a:gd name="T6" fmla="*/ 320273 w 54"/>
                <a:gd name="T7" fmla="*/ 205692 h 77"/>
                <a:gd name="T8" fmla="*/ 333531 w 54"/>
                <a:gd name="T9" fmla="*/ 255208 h 77"/>
                <a:gd name="T10" fmla="*/ 339712 w 54"/>
                <a:gd name="T11" fmla="*/ 311778 h 77"/>
                <a:gd name="T12" fmla="*/ 339712 w 54"/>
                <a:gd name="T13" fmla="*/ 367356 h 77"/>
                <a:gd name="T14" fmla="*/ 333531 w 54"/>
                <a:gd name="T15" fmla="*/ 398649 h 77"/>
                <a:gd name="T16" fmla="*/ 320273 w 54"/>
                <a:gd name="T17" fmla="*/ 427987 h 77"/>
                <a:gd name="T18" fmla="*/ 301564 w 54"/>
                <a:gd name="T19" fmla="*/ 442016 h 77"/>
                <a:gd name="T20" fmla="*/ 275125 w 54"/>
                <a:gd name="T21" fmla="*/ 455686 h 77"/>
                <a:gd name="T22" fmla="*/ 251318 w 54"/>
                <a:gd name="T23" fmla="*/ 463035 h 77"/>
                <a:gd name="T24" fmla="*/ 219818 w 54"/>
                <a:gd name="T25" fmla="*/ 455686 h 77"/>
                <a:gd name="T26" fmla="*/ 186962 w 54"/>
                <a:gd name="T27" fmla="*/ 442016 h 77"/>
                <a:gd name="T28" fmla="*/ 147032 w 54"/>
                <a:gd name="T29" fmla="*/ 413148 h 77"/>
                <a:gd name="T30" fmla="*/ 121731 w 54"/>
                <a:gd name="T31" fmla="*/ 395372 h 77"/>
                <a:gd name="T32" fmla="*/ 95245 w 54"/>
                <a:gd name="T33" fmla="*/ 367356 h 77"/>
                <a:gd name="T34" fmla="*/ 71401 w 54"/>
                <a:gd name="T35" fmla="*/ 333139 h 77"/>
                <a:gd name="T36" fmla="*/ 65223 w 54"/>
                <a:gd name="T37" fmla="*/ 338747 h 77"/>
                <a:gd name="T38" fmla="*/ 65223 w 54"/>
                <a:gd name="T39" fmla="*/ 398649 h 77"/>
                <a:gd name="T40" fmla="*/ 65223 w 54"/>
                <a:gd name="T41" fmla="*/ 463035 h 77"/>
                <a:gd name="T42" fmla="*/ 58408 w 54"/>
                <a:gd name="T43" fmla="*/ 482424 h 77"/>
                <a:gd name="T44" fmla="*/ 44913 w 54"/>
                <a:gd name="T45" fmla="*/ 497109 h 77"/>
                <a:gd name="T46" fmla="*/ 33227 w 54"/>
                <a:gd name="T47" fmla="*/ 511140 h 77"/>
                <a:gd name="T48" fmla="*/ 13493 w 54"/>
                <a:gd name="T49" fmla="*/ 524803 h 77"/>
                <a:gd name="T50" fmla="*/ 6874 w 54"/>
                <a:gd name="T51" fmla="*/ 532188 h 77"/>
                <a:gd name="T52" fmla="*/ 26486 w 54"/>
                <a:gd name="T53" fmla="*/ 524803 h 77"/>
                <a:gd name="T54" fmla="*/ 44913 w 54"/>
                <a:gd name="T55" fmla="*/ 511140 h 77"/>
                <a:gd name="T56" fmla="*/ 58408 w 54"/>
                <a:gd name="T57" fmla="*/ 489770 h 77"/>
                <a:gd name="T58" fmla="*/ 65223 w 54"/>
                <a:gd name="T59" fmla="*/ 469718 h 77"/>
                <a:gd name="T60" fmla="*/ 71401 w 54"/>
                <a:gd name="T61" fmla="*/ 427987 h 77"/>
                <a:gd name="T62" fmla="*/ 71401 w 54"/>
                <a:gd name="T63" fmla="*/ 367356 h 77"/>
                <a:gd name="T64" fmla="*/ 65223 w 54"/>
                <a:gd name="T65" fmla="*/ 326216 h 77"/>
                <a:gd name="T66" fmla="*/ 78263 w 54"/>
                <a:gd name="T67" fmla="*/ 338747 h 77"/>
                <a:gd name="T68" fmla="*/ 95245 w 54"/>
                <a:gd name="T69" fmla="*/ 374749 h 77"/>
                <a:gd name="T70" fmla="*/ 128030 w 54"/>
                <a:gd name="T71" fmla="*/ 406041 h 77"/>
                <a:gd name="T72" fmla="*/ 153627 w 54"/>
                <a:gd name="T73" fmla="*/ 427987 h 77"/>
                <a:gd name="T74" fmla="*/ 193729 w 54"/>
                <a:gd name="T75" fmla="*/ 448286 h 77"/>
                <a:gd name="T76" fmla="*/ 219818 w 54"/>
                <a:gd name="T77" fmla="*/ 463035 h 77"/>
                <a:gd name="T78" fmla="*/ 258432 w 54"/>
                <a:gd name="T79" fmla="*/ 463035 h 77"/>
                <a:gd name="T80" fmla="*/ 288618 w 54"/>
                <a:gd name="T81" fmla="*/ 455686 h 77"/>
                <a:gd name="T82" fmla="*/ 308586 w 54"/>
                <a:gd name="T83" fmla="*/ 448286 h 77"/>
                <a:gd name="T84" fmla="*/ 333531 w 54"/>
                <a:gd name="T85" fmla="*/ 427987 h 77"/>
                <a:gd name="T86" fmla="*/ 346594 w 54"/>
                <a:gd name="T87" fmla="*/ 395372 h 77"/>
                <a:gd name="T88" fmla="*/ 346594 w 54"/>
                <a:gd name="T89" fmla="*/ 338747 h 77"/>
                <a:gd name="T90" fmla="*/ 339712 w 54"/>
                <a:gd name="T91" fmla="*/ 276703 h 77"/>
                <a:gd name="T92" fmla="*/ 327116 w 54"/>
                <a:gd name="T93" fmla="*/ 227092 h 77"/>
                <a:gd name="T94" fmla="*/ 313220 w 54"/>
                <a:gd name="T95" fmla="*/ 186095 h 77"/>
                <a:gd name="T96" fmla="*/ 282201 w 54"/>
                <a:gd name="T97" fmla="*/ 136571 h 77"/>
                <a:gd name="T98" fmla="*/ 258432 w 54"/>
                <a:gd name="T99" fmla="*/ 97746 h 77"/>
                <a:gd name="T100" fmla="*/ 173061 w 54"/>
                <a:gd name="T101" fmla="*/ 21483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743"/>
            <p:cNvSpPr>
              <a:spLocks/>
            </p:cNvSpPr>
            <p:nvPr/>
          </p:nvSpPr>
          <p:spPr bwMode="auto">
            <a:xfrm>
              <a:off x="5851" y="2798"/>
              <a:ext cx="12" cy="21"/>
            </a:xfrm>
            <a:custGeom>
              <a:avLst/>
              <a:gdLst>
                <a:gd name="T0" fmla="*/ 40960 w 6"/>
                <a:gd name="T1" fmla="*/ 48892 h 11"/>
                <a:gd name="T2" fmla="*/ 49152 w 6"/>
                <a:gd name="T3" fmla="*/ 44461 h 11"/>
                <a:gd name="T4" fmla="*/ 49152 w 6"/>
                <a:gd name="T5" fmla="*/ 35291 h 11"/>
                <a:gd name="T6" fmla="*/ 49152 w 6"/>
                <a:gd name="T7" fmla="*/ 25610 h 11"/>
                <a:gd name="T8" fmla="*/ 49152 w 6"/>
                <a:gd name="T9" fmla="*/ 25610 h 11"/>
                <a:gd name="T10" fmla="*/ 40960 w 6"/>
                <a:gd name="T11" fmla="*/ 23289 h 11"/>
                <a:gd name="T12" fmla="*/ 24576 w 6"/>
                <a:gd name="T13" fmla="*/ 9683 h 11"/>
                <a:gd name="T14" fmla="*/ 24576 w 6"/>
                <a:gd name="T15" fmla="*/ 5072 h 11"/>
                <a:gd name="T16" fmla="*/ 8192 w 6"/>
                <a:gd name="T17" fmla="*/ 0 h 11"/>
                <a:gd name="T18" fmla="*/ 0 w 6"/>
                <a:gd name="T19" fmla="*/ 0 h 11"/>
                <a:gd name="T20" fmla="*/ 0 w 6"/>
                <a:gd name="T21" fmla="*/ 5072 h 11"/>
                <a:gd name="T22" fmla="*/ 0 w 6"/>
                <a:gd name="T23" fmla="*/ 9683 h 11"/>
                <a:gd name="T24" fmla="*/ 8192 w 6"/>
                <a:gd name="T25" fmla="*/ 18486 h 11"/>
                <a:gd name="T26" fmla="*/ 8192 w 6"/>
                <a:gd name="T27" fmla="*/ 23289 h 11"/>
                <a:gd name="T28" fmla="*/ 24576 w 6"/>
                <a:gd name="T29" fmla="*/ 35291 h 11"/>
                <a:gd name="T30" fmla="*/ 24576 w 6"/>
                <a:gd name="T31" fmla="*/ 39028 h 11"/>
                <a:gd name="T32" fmla="*/ 32768 w 6"/>
                <a:gd name="T33" fmla="*/ 48892 h 11"/>
                <a:gd name="T34" fmla="*/ 32768 w 6"/>
                <a:gd name="T35" fmla="*/ 48892 h 11"/>
                <a:gd name="T36" fmla="*/ 32768 w 6"/>
                <a:gd name="T37" fmla="*/ 44461 h 11"/>
                <a:gd name="T38" fmla="*/ 32768 w 6"/>
                <a:gd name="T39" fmla="*/ 44461 h 11"/>
                <a:gd name="T40" fmla="*/ 24576 w 6"/>
                <a:gd name="T41" fmla="*/ 35291 h 11"/>
                <a:gd name="T42" fmla="*/ 24576 w 6"/>
                <a:gd name="T43" fmla="*/ 25610 h 11"/>
                <a:gd name="T44" fmla="*/ 16384 w 6"/>
                <a:gd name="T45" fmla="*/ 23289 h 11"/>
                <a:gd name="T46" fmla="*/ 8192 w 6"/>
                <a:gd name="T47" fmla="*/ 13415 h 11"/>
                <a:gd name="T48" fmla="*/ 8192 w 6"/>
                <a:gd name="T49" fmla="*/ 9683 h 11"/>
                <a:gd name="T50" fmla="*/ 8192 w 6"/>
                <a:gd name="T51" fmla="*/ 5072 h 11"/>
                <a:gd name="T52" fmla="*/ 8192 w 6"/>
                <a:gd name="T53" fmla="*/ 5072 h 11"/>
                <a:gd name="T54" fmla="*/ 8192 w 6"/>
                <a:gd name="T55" fmla="*/ 5072 h 11"/>
                <a:gd name="T56" fmla="*/ 8192 w 6"/>
                <a:gd name="T57" fmla="*/ 0 h 11"/>
                <a:gd name="T58" fmla="*/ 8192 w 6"/>
                <a:gd name="T59" fmla="*/ 0 h 11"/>
                <a:gd name="T60" fmla="*/ 16384 w 6"/>
                <a:gd name="T61" fmla="*/ 5072 h 11"/>
                <a:gd name="T62" fmla="*/ 24576 w 6"/>
                <a:gd name="T63" fmla="*/ 9683 h 11"/>
                <a:gd name="T64" fmla="*/ 40960 w 6"/>
                <a:gd name="T65" fmla="*/ 23289 h 11"/>
                <a:gd name="T66" fmla="*/ 40960 w 6"/>
                <a:gd name="T67" fmla="*/ 25610 h 11"/>
                <a:gd name="T68" fmla="*/ 40960 w 6"/>
                <a:gd name="T69" fmla="*/ 25610 h 11"/>
                <a:gd name="T70" fmla="*/ 49152 w 6"/>
                <a:gd name="T71" fmla="*/ 31046 h 11"/>
                <a:gd name="T72" fmla="*/ 49152 w 6"/>
                <a:gd name="T73" fmla="*/ 39028 h 11"/>
                <a:gd name="T74" fmla="*/ 40960 w 6"/>
                <a:gd name="T75" fmla="*/ 39028 h 11"/>
                <a:gd name="T76" fmla="*/ 40960 w 6"/>
                <a:gd name="T77" fmla="*/ 44461 h 11"/>
                <a:gd name="T78" fmla="*/ 40960 w 6"/>
                <a:gd name="T79" fmla="*/ 48892 h 11"/>
                <a:gd name="T80" fmla="*/ 40960 w 6"/>
                <a:gd name="T81" fmla="*/ 48892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44"/>
            <p:cNvSpPr>
              <a:spLocks/>
            </p:cNvSpPr>
            <p:nvPr/>
          </p:nvSpPr>
          <p:spPr bwMode="auto">
            <a:xfrm>
              <a:off x="5752" y="2770"/>
              <a:ext cx="16" cy="14"/>
            </a:xfrm>
            <a:custGeom>
              <a:avLst/>
              <a:gdLst>
                <a:gd name="T0" fmla="*/ 57344 w 8"/>
                <a:gd name="T1" fmla="*/ 57344 h 7"/>
                <a:gd name="T2" fmla="*/ 57344 w 8"/>
                <a:gd name="T3" fmla="*/ 49152 h 7"/>
                <a:gd name="T4" fmla="*/ 57344 w 8"/>
                <a:gd name="T5" fmla="*/ 32768 h 7"/>
                <a:gd name="T6" fmla="*/ 57344 w 8"/>
                <a:gd name="T7" fmla="*/ 32768 h 7"/>
                <a:gd name="T8" fmla="*/ 57344 w 8"/>
                <a:gd name="T9" fmla="*/ 16384 h 7"/>
                <a:gd name="T10" fmla="*/ 65536 w 8"/>
                <a:gd name="T11" fmla="*/ 0 h 7"/>
                <a:gd name="T12" fmla="*/ 49152 w 8"/>
                <a:gd name="T13" fmla="*/ 0 h 7"/>
                <a:gd name="T14" fmla="*/ 49152 w 8"/>
                <a:gd name="T15" fmla="*/ 0 h 7"/>
                <a:gd name="T16" fmla="*/ 40960 w 8"/>
                <a:gd name="T17" fmla="*/ 0 h 7"/>
                <a:gd name="T18" fmla="*/ 24576 w 8"/>
                <a:gd name="T19" fmla="*/ 0 h 7"/>
                <a:gd name="T20" fmla="*/ 0 w 8"/>
                <a:gd name="T21" fmla="*/ 16384 h 7"/>
                <a:gd name="T22" fmla="*/ 0 w 8"/>
                <a:gd name="T23" fmla="*/ 32768 h 7"/>
                <a:gd name="T24" fmla="*/ 8192 w 8"/>
                <a:gd name="T25" fmla="*/ 40960 h 7"/>
                <a:gd name="T26" fmla="*/ 8192 w 8"/>
                <a:gd name="T27" fmla="*/ 49152 h 7"/>
                <a:gd name="T28" fmla="*/ 8192 w 8"/>
                <a:gd name="T29" fmla="*/ 49152 h 7"/>
                <a:gd name="T30" fmla="*/ 16384 w 8"/>
                <a:gd name="T31" fmla="*/ 57344 h 7"/>
                <a:gd name="T32" fmla="*/ 32768 w 8"/>
                <a:gd name="T33" fmla="*/ 57344 h 7"/>
                <a:gd name="T34" fmla="*/ 40960 w 8"/>
                <a:gd name="T35" fmla="*/ 57344 h 7"/>
                <a:gd name="T36" fmla="*/ 32768 w 8"/>
                <a:gd name="T37" fmla="*/ 57344 h 7"/>
                <a:gd name="T38" fmla="*/ 24576 w 8"/>
                <a:gd name="T39" fmla="*/ 49152 h 7"/>
                <a:gd name="T40" fmla="*/ 16384 w 8"/>
                <a:gd name="T41" fmla="*/ 49152 h 7"/>
                <a:gd name="T42" fmla="*/ 16384 w 8"/>
                <a:gd name="T43" fmla="*/ 49152 h 7"/>
                <a:gd name="T44" fmla="*/ 16384 w 8"/>
                <a:gd name="T45" fmla="*/ 40960 h 7"/>
                <a:gd name="T46" fmla="*/ 8192 w 8"/>
                <a:gd name="T47" fmla="*/ 40960 h 7"/>
                <a:gd name="T48" fmla="*/ 8192 w 8"/>
                <a:gd name="T49" fmla="*/ 32768 h 7"/>
                <a:gd name="T50" fmla="*/ 8192 w 8"/>
                <a:gd name="T51" fmla="*/ 24576 h 7"/>
                <a:gd name="T52" fmla="*/ 0 w 8"/>
                <a:gd name="T53" fmla="*/ 8192 h 7"/>
                <a:gd name="T54" fmla="*/ 24576 w 8"/>
                <a:gd name="T55" fmla="*/ 8192 h 7"/>
                <a:gd name="T56" fmla="*/ 40960 w 8"/>
                <a:gd name="T57" fmla="*/ 8192 h 7"/>
                <a:gd name="T58" fmla="*/ 49152 w 8"/>
                <a:gd name="T59" fmla="*/ 8192 h 7"/>
                <a:gd name="T60" fmla="*/ 49152 w 8"/>
                <a:gd name="T61" fmla="*/ 8192 h 7"/>
                <a:gd name="T62" fmla="*/ 65536 w 8"/>
                <a:gd name="T63" fmla="*/ 8192 h 7"/>
                <a:gd name="T64" fmla="*/ 57344 w 8"/>
                <a:gd name="T65" fmla="*/ 8192 h 7"/>
                <a:gd name="T66" fmla="*/ 57344 w 8"/>
                <a:gd name="T67" fmla="*/ 16384 h 7"/>
                <a:gd name="T68" fmla="*/ 49152 w 8"/>
                <a:gd name="T69" fmla="*/ 32768 h 7"/>
                <a:gd name="T70" fmla="*/ 49152 w 8"/>
                <a:gd name="T71" fmla="*/ 40960 h 7"/>
                <a:gd name="T72" fmla="*/ 49152 w 8"/>
                <a:gd name="T73" fmla="*/ 49152 h 7"/>
                <a:gd name="T74" fmla="*/ 57344 w 8"/>
                <a:gd name="T75" fmla="*/ 57344 h 7"/>
                <a:gd name="T76" fmla="*/ 40960 w 8"/>
                <a:gd name="T77" fmla="*/ 57344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45"/>
            <p:cNvSpPr>
              <a:spLocks/>
            </p:cNvSpPr>
            <p:nvPr/>
          </p:nvSpPr>
          <p:spPr bwMode="auto">
            <a:xfrm>
              <a:off x="5815" y="2754"/>
              <a:ext cx="6" cy="10"/>
            </a:xfrm>
            <a:custGeom>
              <a:avLst/>
              <a:gdLst>
                <a:gd name="T0" fmla="*/ 16384 w 3"/>
                <a:gd name="T1" fmla="*/ 40960 h 5"/>
                <a:gd name="T2" fmla="*/ 16384 w 3"/>
                <a:gd name="T3" fmla="*/ 40960 h 5"/>
                <a:gd name="T4" fmla="*/ 16384 w 3"/>
                <a:gd name="T5" fmla="*/ 40960 h 5"/>
                <a:gd name="T6" fmla="*/ 16384 w 3"/>
                <a:gd name="T7" fmla="*/ 40960 h 5"/>
                <a:gd name="T8" fmla="*/ 24576 w 3"/>
                <a:gd name="T9" fmla="*/ 40960 h 5"/>
                <a:gd name="T10" fmla="*/ 24576 w 3"/>
                <a:gd name="T11" fmla="*/ 16384 h 5"/>
                <a:gd name="T12" fmla="*/ 24576 w 3"/>
                <a:gd name="T13" fmla="*/ 16384 h 5"/>
                <a:gd name="T14" fmla="*/ 24576 w 3"/>
                <a:gd name="T15" fmla="*/ 0 h 5"/>
                <a:gd name="T16" fmla="*/ 16384 w 3"/>
                <a:gd name="T17" fmla="*/ 0 h 5"/>
                <a:gd name="T18" fmla="*/ 16384 w 3"/>
                <a:gd name="T19" fmla="*/ 8192 h 5"/>
                <a:gd name="T20" fmla="*/ 16384 w 3"/>
                <a:gd name="T21" fmla="*/ 8192 h 5"/>
                <a:gd name="T22" fmla="*/ 0 w 3"/>
                <a:gd name="T23" fmla="*/ 16384 h 5"/>
                <a:gd name="T24" fmla="*/ 0 w 3"/>
                <a:gd name="T25" fmla="*/ 16384 h 5"/>
                <a:gd name="T26" fmla="*/ 0 w 3"/>
                <a:gd name="T27" fmla="*/ 16384 h 5"/>
                <a:gd name="T28" fmla="*/ 0 w 3"/>
                <a:gd name="T29" fmla="*/ 16384 h 5"/>
                <a:gd name="T30" fmla="*/ 8192 w 3"/>
                <a:gd name="T31" fmla="*/ 24576 h 5"/>
                <a:gd name="T32" fmla="*/ 8192 w 3"/>
                <a:gd name="T33" fmla="*/ 24576 h 5"/>
                <a:gd name="T34" fmla="*/ 8192 w 3"/>
                <a:gd name="T35" fmla="*/ 32768 h 5"/>
                <a:gd name="T36" fmla="*/ 16384 w 3"/>
                <a:gd name="T37" fmla="*/ 40960 h 5"/>
                <a:gd name="T38" fmla="*/ 16384 w 3"/>
                <a:gd name="T39" fmla="*/ 32768 h 5"/>
                <a:gd name="T40" fmla="*/ 16384 w 3"/>
                <a:gd name="T41" fmla="*/ 32768 h 5"/>
                <a:gd name="T42" fmla="*/ 8192 w 3"/>
                <a:gd name="T43" fmla="*/ 24576 h 5"/>
                <a:gd name="T44" fmla="*/ 8192 w 3"/>
                <a:gd name="T45" fmla="*/ 24576 h 5"/>
                <a:gd name="T46" fmla="*/ 8192 w 3"/>
                <a:gd name="T47" fmla="*/ 16384 h 5"/>
                <a:gd name="T48" fmla="*/ 8192 w 3"/>
                <a:gd name="T49" fmla="*/ 16384 h 5"/>
                <a:gd name="T50" fmla="*/ 8192 w 3"/>
                <a:gd name="T51" fmla="*/ 16384 h 5"/>
                <a:gd name="T52" fmla="*/ 8192 w 3"/>
                <a:gd name="T53" fmla="*/ 16384 h 5"/>
                <a:gd name="T54" fmla="*/ 8192 w 3"/>
                <a:gd name="T55" fmla="*/ 16384 h 5"/>
                <a:gd name="T56" fmla="*/ 8192 w 3"/>
                <a:gd name="T57" fmla="*/ 16384 h 5"/>
                <a:gd name="T58" fmla="*/ 16384 w 3"/>
                <a:gd name="T59" fmla="*/ 8192 h 5"/>
                <a:gd name="T60" fmla="*/ 16384 w 3"/>
                <a:gd name="T61" fmla="*/ 8192 h 5"/>
                <a:gd name="T62" fmla="*/ 16384 w 3"/>
                <a:gd name="T63" fmla="*/ 8192 h 5"/>
                <a:gd name="T64" fmla="*/ 16384 w 3"/>
                <a:gd name="T65" fmla="*/ 8192 h 5"/>
                <a:gd name="T66" fmla="*/ 24576 w 3"/>
                <a:gd name="T67" fmla="*/ 8192 h 5"/>
                <a:gd name="T68" fmla="*/ 24576 w 3"/>
                <a:gd name="T69" fmla="*/ 0 h 5"/>
                <a:gd name="T70" fmla="*/ 24576 w 3"/>
                <a:gd name="T71" fmla="*/ 8192 h 5"/>
                <a:gd name="T72" fmla="*/ 16384 w 3"/>
                <a:gd name="T73" fmla="*/ 16384 h 5"/>
                <a:gd name="T74" fmla="*/ 16384 w 3"/>
                <a:gd name="T75" fmla="*/ 32768 h 5"/>
                <a:gd name="T76" fmla="*/ 16384 w 3"/>
                <a:gd name="T77" fmla="*/ 32768 h 5"/>
                <a:gd name="T78" fmla="*/ 16384 w 3"/>
                <a:gd name="T79" fmla="*/ 32768 h 5"/>
                <a:gd name="T80" fmla="*/ 16384 w 3"/>
                <a:gd name="T81" fmla="*/ 32768 h 5"/>
                <a:gd name="T82" fmla="*/ 16384 w 3"/>
                <a:gd name="T83" fmla="*/ 32768 h 5"/>
                <a:gd name="T84" fmla="*/ 16384 w 3"/>
                <a:gd name="T85" fmla="*/ 32768 h 5"/>
                <a:gd name="T86" fmla="*/ 16384 w 3"/>
                <a:gd name="T87" fmla="*/ 32768 h 5"/>
                <a:gd name="T88" fmla="*/ 16384 w 3"/>
                <a:gd name="T89" fmla="*/ 32768 h 5"/>
                <a:gd name="T90" fmla="*/ 16384 w 3"/>
                <a:gd name="T91" fmla="*/ 40960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46"/>
            <p:cNvSpPr>
              <a:spLocks/>
            </p:cNvSpPr>
            <p:nvPr/>
          </p:nvSpPr>
          <p:spPr bwMode="auto">
            <a:xfrm>
              <a:off x="5795" y="2837"/>
              <a:ext cx="66" cy="49"/>
            </a:xfrm>
            <a:custGeom>
              <a:avLst/>
              <a:gdLst>
                <a:gd name="T0" fmla="*/ 172032 w 33"/>
                <a:gd name="T1" fmla="*/ 156982 h 25"/>
                <a:gd name="T2" fmla="*/ 163840 w 33"/>
                <a:gd name="T3" fmla="*/ 150710 h 25"/>
                <a:gd name="T4" fmla="*/ 139264 w 33"/>
                <a:gd name="T5" fmla="*/ 150710 h 25"/>
                <a:gd name="T6" fmla="*/ 114688 w 33"/>
                <a:gd name="T7" fmla="*/ 137882 h 25"/>
                <a:gd name="T8" fmla="*/ 81920 w 33"/>
                <a:gd name="T9" fmla="*/ 124552 h 25"/>
                <a:gd name="T10" fmla="*/ 49152 w 33"/>
                <a:gd name="T11" fmla="*/ 106244 h 25"/>
                <a:gd name="T12" fmla="*/ 24576 w 33"/>
                <a:gd name="T13" fmla="*/ 87147 h 25"/>
                <a:gd name="T14" fmla="*/ 16384 w 33"/>
                <a:gd name="T15" fmla="*/ 80093 h 25"/>
                <a:gd name="T16" fmla="*/ 8192 w 33"/>
                <a:gd name="T17" fmla="*/ 70348 h 25"/>
                <a:gd name="T18" fmla="*/ 0 w 33"/>
                <a:gd name="T19" fmla="*/ 63547 h 25"/>
                <a:gd name="T20" fmla="*/ 0 w 33"/>
                <a:gd name="T21" fmla="*/ 51254 h 25"/>
                <a:gd name="T22" fmla="*/ 8192 w 33"/>
                <a:gd name="T23" fmla="*/ 44463 h 25"/>
                <a:gd name="T24" fmla="*/ 16384 w 33"/>
                <a:gd name="T25" fmla="*/ 44463 h 25"/>
                <a:gd name="T26" fmla="*/ 40960 w 33"/>
                <a:gd name="T27" fmla="*/ 32422 h 25"/>
                <a:gd name="T28" fmla="*/ 65536 w 33"/>
                <a:gd name="T29" fmla="*/ 26150 h 25"/>
                <a:gd name="T30" fmla="*/ 90112 w 33"/>
                <a:gd name="T31" fmla="*/ 13342 h 25"/>
                <a:gd name="T32" fmla="*/ 122880 w 33"/>
                <a:gd name="T33" fmla="*/ 6807 h 25"/>
                <a:gd name="T34" fmla="*/ 147456 w 33"/>
                <a:gd name="T35" fmla="*/ 6807 h 25"/>
                <a:gd name="T36" fmla="*/ 180224 w 33"/>
                <a:gd name="T37" fmla="*/ 0 h 25"/>
                <a:gd name="T38" fmla="*/ 212992 w 33"/>
                <a:gd name="T39" fmla="*/ 0 h 25"/>
                <a:gd name="T40" fmla="*/ 245760 w 33"/>
                <a:gd name="T41" fmla="*/ 6807 h 25"/>
                <a:gd name="T42" fmla="*/ 262144 w 33"/>
                <a:gd name="T43" fmla="*/ 20016 h 25"/>
                <a:gd name="T44" fmla="*/ 262144 w 33"/>
                <a:gd name="T45" fmla="*/ 44463 h 25"/>
                <a:gd name="T46" fmla="*/ 270336 w 33"/>
                <a:gd name="T47" fmla="*/ 63547 h 25"/>
                <a:gd name="T48" fmla="*/ 262144 w 33"/>
                <a:gd name="T49" fmla="*/ 87147 h 25"/>
                <a:gd name="T50" fmla="*/ 253952 w 33"/>
                <a:gd name="T51" fmla="*/ 112990 h 25"/>
                <a:gd name="T52" fmla="*/ 245760 w 33"/>
                <a:gd name="T53" fmla="*/ 124552 h 25"/>
                <a:gd name="T54" fmla="*/ 237568 w 33"/>
                <a:gd name="T55" fmla="*/ 137882 h 25"/>
                <a:gd name="T56" fmla="*/ 229376 w 33"/>
                <a:gd name="T57" fmla="*/ 143995 h 25"/>
                <a:gd name="T58" fmla="*/ 212992 w 33"/>
                <a:gd name="T59" fmla="*/ 150710 h 25"/>
                <a:gd name="T60" fmla="*/ 204800 w 33"/>
                <a:gd name="T61" fmla="*/ 150710 h 25"/>
                <a:gd name="T62" fmla="*/ 188416 w 33"/>
                <a:gd name="T63" fmla="*/ 156982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47"/>
            <p:cNvSpPr>
              <a:spLocks/>
            </p:cNvSpPr>
            <p:nvPr/>
          </p:nvSpPr>
          <p:spPr bwMode="auto">
            <a:xfrm>
              <a:off x="5864" y="2801"/>
              <a:ext cx="80" cy="66"/>
            </a:xfrm>
            <a:custGeom>
              <a:avLst/>
              <a:gdLst>
                <a:gd name="T0" fmla="*/ 204800 w 40"/>
                <a:gd name="T1" fmla="*/ 270336 h 33"/>
                <a:gd name="T2" fmla="*/ 180224 w 40"/>
                <a:gd name="T3" fmla="*/ 262144 h 33"/>
                <a:gd name="T4" fmla="*/ 147456 w 40"/>
                <a:gd name="T5" fmla="*/ 245760 h 33"/>
                <a:gd name="T6" fmla="*/ 106496 w 40"/>
                <a:gd name="T7" fmla="*/ 229376 h 33"/>
                <a:gd name="T8" fmla="*/ 73728 w 40"/>
                <a:gd name="T9" fmla="*/ 204800 h 33"/>
                <a:gd name="T10" fmla="*/ 49152 w 40"/>
                <a:gd name="T11" fmla="*/ 180224 h 33"/>
                <a:gd name="T12" fmla="*/ 24576 w 40"/>
                <a:gd name="T13" fmla="*/ 147456 h 33"/>
                <a:gd name="T14" fmla="*/ 16384 w 40"/>
                <a:gd name="T15" fmla="*/ 131072 h 33"/>
                <a:gd name="T16" fmla="*/ 8192 w 40"/>
                <a:gd name="T17" fmla="*/ 114688 h 33"/>
                <a:gd name="T18" fmla="*/ 8192 w 40"/>
                <a:gd name="T19" fmla="*/ 98304 h 33"/>
                <a:gd name="T20" fmla="*/ 0 w 40"/>
                <a:gd name="T21" fmla="*/ 81920 h 33"/>
                <a:gd name="T22" fmla="*/ 8192 w 40"/>
                <a:gd name="T23" fmla="*/ 73728 h 33"/>
                <a:gd name="T24" fmla="*/ 32768 w 40"/>
                <a:gd name="T25" fmla="*/ 57344 h 33"/>
                <a:gd name="T26" fmla="*/ 65536 w 40"/>
                <a:gd name="T27" fmla="*/ 40960 h 33"/>
                <a:gd name="T28" fmla="*/ 98304 w 40"/>
                <a:gd name="T29" fmla="*/ 24576 h 33"/>
                <a:gd name="T30" fmla="*/ 131072 w 40"/>
                <a:gd name="T31" fmla="*/ 8192 h 33"/>
                <a:gd name="T32" fmla="*/ 163840 w 40"/>
                <a:gd name="T33" fmla="*/ 0 h 33"/>
                <a:gd name="T34" fmla="*/ 188416 w 40"/>
                <a:gd name="T35" fmla="*/ 0 h 33"/>
                <a:gd name="T36" fmla="*/ 204800 w 40"/>
                <a:gd name="T37" fmla="*/ 0 h 33"/>
                <a:gd name="T38" fmla="*/ 212992 w 40"/>
                <a:gd name="T39" fmla="*/ 0 h 33"/>
                <a:gd name="T40" fmla="*/ 229376 w 40"/>
                <a:gd name="T41" fmla="*/ 8192 h 33"/>
                <a:gd name="T42" fmla="*/ 237568 w 40"/>
                <a:gd name="T43" fmla="*/ 8192 h 33"/>
                <a:gd name="T44" fmla="*/ 253952 w 40"/>
                <a:gd name="T45" fmla="*/ 8192 h 33"/>
                <a:gd name="T46" fmla="*/ 262144 w 40"/>
                <a:gd name="T47" fmla="*/ 8192 h 33"/>
                <a:gd name="T48" fmla="*/ 278528 w 40"/>
                <a:gd name="T49" fmla="*/ 24576 h 33"/>
                <a:gd name="T50" fmla="*/ 294912 w 40"/>
                <a:gd name="T51" fmla="*/ 32768 h 33"/>
                <a:gd name="T52" fmla="*/ 311296 w 40"/>
                <a:gd name="T53" fmla="*/ 40960 h 33"/>
                <a:gd name="T54" fmla="*/ 319488 w 40"/>
                <a:gd name="T55" fmla="*/ 57344 h 33"/>
                <a:gd name="T56" fmla="*/ 327680 w 40"/>
                <a:gd name="T57" fmla="*/ 73728 h 33"/>
                <a:gd name="T58" fmla="*/ 327680 w 40"/>
                <a:gd name="T59" fmla="*/ 106496 h 33"/>
                <a:gd name="T60" fmla="*/ 327680 w 40"/>
                <a:gd name="T61" fmla="*/ 147456 h 33"/>
                <a:gd name="T62" fmla="*/ 327680 w 40"/>
                <a:gd name="T63" fmla="*/ 196608 h 33"/>
                <a:gd name="T64" fmla="*/ 319488 w 40"/>
                <a:gd name="T65" fmla="*/ 212992 h 33"/>
                <a:gd name="T66" fmla="*/ 311296 w 40"/>
                <a:gd name="T67" fmla="*/ 229376 h 33"/>
                <a:gd name="T68" fmla="*/ 303104 w 40"/>
                <a:gd name="T69" fmla="*/ 245760 h 33"/>
                <a:gd name="T70" fmla="*/ 294912 w 40"/>
                <a:gd name="T71" fmla="*/ 253952 h 33"/>
                <a:gd name="T72" fmla="*/ 278528 w 40"/>
                <a:gd name="T73" fmla="*/ 262144 h 33"/>
                <a:gd name="T74" fmla="*/ 262144 w 40"/>
                <a:gd name="T75" fmla="*/ 262144 h 33"/>
                <a:gd name="T76" fmla="*/ 245760 w 40"/>
                <a:gd name="T77" fmla="*/ 270336 h 33"/>
                <a:gd name="T78" fmla="*/ 212992 w 40"/>
                <a:gd name="T79" fmla="*/ 270336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8"/>
            <p:cNvSpPr>
              <a:spLocks/>
            </p:cNvSpPr>
            <p:nvPr/>
          </p:nvSpPr>
          <p:spPr bwMode="auto">
            <a:xfrm>
              <a:off x="5795" y="2798"/>
              <a:ext cx="48" cy="47"/>
            </a:xfrm>
            <a:custGeom>
              <a:avLst/>
              <a:gdLst>
                <a:gd name="T0" fmla="*/ 24576 w 24"/>
                <a:gd name="T1" fmla="*/ 149495 h 24"/>
                <a:gd name="T2" fmla="*/ 16384 w 24"/>
                <a:gd name="T3" fmla="*/ 149495 h 24"/>
                <a:gd name="T4" fmla="*/ 8192 w 24"/>
                <a:gd name="T5" fmla="*/ 142825 h 24"/>
                <a:gd name="T6" fmla="*/ 8192 w 24"/>
                <a:gd name="T7" fmla="*/ 130020 h 24"/>
                <a:gd name="T8" fmla="*/ 0 w 24"/>
                <a:gd name="T9" fmla="*/ 123712 h 24"/>
                <a:gd name="T10" fmla="*/ 8192 w 24"/>
                <a:gd name="T11" fmla="*/ 111778 h 24"/>
                <a:gd name="T12" fmla="*/ 16384 w 24"/>
                <a:gd name="T13" fmla="*/ 111778 h 24"/>
                <a:gd name="T14" fmla="*/ 32768 w 24"/>
                <a:gd name="T15" fmla="*/ 111778 h 24"/>
                <a:gd name="T16" fmla="*/ 57344 w 24"/>
                <a:gd name="T17" fmla="*/ 111778 h 24"/>
                <a:gd name="T18" fmla="*/ 73728 w 24"/>
                <a:gd name="T19" fmla="*/ 105587 h 24"/>
                <a:gd name="T20" fmla="*/ 81920 w 24"/>
                <a:gd name="T21" fmla="*/ 105587 h 24"/>
                <a:gd name="T22" fmla="*/ 81920 w 24"/>
                <a:gd name="T23" fmla="*/ 98649 h 24"/>
                <a:gd name="T24" fmla="*/ 81920 w 24"/>
                <a:gd name="T25" fmla="*/ 86235 h 24"/>
                <a:gd name="T26" fmla="*/ 73728 w 24"/>
                <a:gd name="T27" fmla="*/ 76338 h 24"/>
                <a:gd name="T28" fmla="*/ 73728 w 24"/>
                <a:gd name="T29" fmla="*/ 69936 h 24"/>
                <a:gd name="T30" fmla="*/ 65536 w 24"/>
                <a:gd name="T31" fmla="*/ 69936 h 24"/>
                <a:gd name="T32" fmla="*/ 57344 w 24"/>
                <a:gd name="T33" fmla="*/ 69936 h 24"/>
                <a:gd name="T34" fmla="*/ 40960 w 24"/>
                <a:gd name="T35" fmla="*/ 69936 h 24"/>
                <a:gd name="T36" fmla="*/ 24576 w 24"/>
                <a:gd name="T37" fmla="*/ 76338 h 24"/>
                <a:gd name="T38" fmla="*/ 8192 w 24"/>
                <a:gd name="T39" fmla="*/ 76338 h 24"/>
                <a:gd name="T40" fmla="*/ 0 w 24"/>
                <a:gd name="T41" fmla="*/ 69936 h 24"/>
                <a:gd name="T42" fmla="*/ 0 w 24"/>
                <a:gd name="T43" fmla="*/ 69936 h 24"/>
                <a:gd name="T44" fmla="*/ 0 w 24"/>
                <a:gd name="T45" fmla="*/ 63172 h 24"/>
                <a:gd name="T46" fmla="*/ 16384 w 24"/>
                <a:gd name="T47" fmla="*/ 63172 h 24"/>
                <a:gd name="T48" fmla="*/ 32768 w 24"/>
                <a:gd name="T49" fmla="*/ 57078 h 24"/>
                <a:gd name="T50" fmla="*/ 40960 w 24"/>
                <a:gd name="T51" fmla="*/ 57078 h 24"/>
                <a:gd name="T52" fmla="*/ 49152 w 24"/>
                <a:gd name="T53" fmla="*/ 50374 h 24"/>
                <a:gd name="T54" fmla="*/ 57344 w 24"/>
                <a:gd name="T55" fmla="*/ 44035 h 24"/>
                <a:gd name="T56" fmla="*/ 57344 w 24"/>
                <a:gd name="T57" fmla="*/ 38981 h 24"/>
                <a:gd name="T58" fmla="*/ 57344 w 24"/>
                <a:gd name="T59" fmla="*/ 32258 h 24"/>
                <a:gd name="T60" fmla="*/ 57344 w 24"/>
                <a:gd name="T61" fmla="*/ 19905 h 24"/>
                <a:gd name="T62" fmla="*/ 65536 w 24"/>
                <a:gd name="T63" fmla="*/ 19905 h 24"/>
                <a:gd name="T64" fmla="*/ 81920 w 24"/>
                <a:gd name="T65" fmla="*/ 13135 h 24"/>
                <a:gd name="T66" fmla="*/ 106496 w 24"/>
                <a:gd name="T67" fmla="*/ 6707 h 24"/>
                <a:gd name="T68" fmla="*/ 131072 w 24"/>
                <a:gd name="T69" fmla="*/ 0 h 24"/>
                <a:gd name="T70" fmla="*/ 139264 w 24"/>
                <a:gd name="T71" fmla="*/ 0 h 24"/>
                <a:gd name="T72" fmla="*/ 147456 w 24"/>
                <a:gd name="T73" fmla="*/ 0 h 24"/>
                <a:gd name="T74" fmla="*/ 155648 w 24"/>
                <a:gd name="T75" fmla="*/ 13135 h 24"/>
                <a:gd name="T76" fmla="*/ 172032 w 24"/>
                <a:gd name="T77" fmla="*/ 38981 h 24"/>
                <a:gd name="T78" fmla="*/ 188416 w 24"/>
                <a:gd name="T79" fmla="*/ 63172 h 24"/>
                <a:gd name="T80" fmla="*/ 196608 w 24"/>
                <a:gd name="T81" fmla="*/ 76338 h 24"/>
                <a:gd name="T82" fmla="*/ 196608 w 24"/>
                <a:gd name="T83" fmla="*/ 92774 h 24"/>
                <a:gd name="T84" fmla="*/ 196608 w 24"/>
                <a:gd name="T85" fmla="*/ 105587 h 24"/>
                <a:gd name="T86" fmla="*/ 172032 w 24"/>
                <a:gd name="T87" fmla="*/ 111778 h 24"/>
                <a:gd name="T88" fmla="*/ 155648 w 24"/>
                <a:gd name="T89" fmla="*/ 111778 h 24"/>
                <a:gd name="T90" fmla="*/ 114688 w 24"/>
                <a:gd name="T91" fmla="*/ 123712 h 24"/>
                <a:gd name="T92" fmla="*/ 73728 w 24"/>
                <a:gd name="T93" fmla="*/ 136958 h 24"/>
                <a:gd name="T94" fmla="*/ 32768 w 24"/>
                <a:gd name="T95" fmla="*/ 149495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49"/>
            <p:cNvSpPr>
              <a:spLocks/>
            </p:cNvSpPr>
            <p:nvPr/>
          </p:nvSpPr>
          <p:spPr bwMode="auto">
            <a:xfrm>
              <a:off x="5839" y="2800"/>
              <a:ext cx="18" cy="33"/>
            </a:xfrm>
            <a:custGeom>
              <a:avLst/>
              <a:gdLst>
                <a:gd name="T0" fmla="*/ 73728 w 9"/>
                <a:gd name="T1" fmla="*/ 94322 h 17"/>
                <a:gd name="T2" fmla="*/ 57344 w 9"/>
                <a:gd name="T3" fmla="*/ 88061 h 17"/>
                <a:gd name="T4" fmla="*/ 49152 w 9"/>
                <a:gd name="T5" fmla="*/ 88061 h 17"/>
                <a:gd name="T6" fmla="*/ 40960 w 9"/>
                <a:gd name="T7" fmla="*/ 88061 h 17"/>
                <a:gd name="T8" fmla="*/ 40960 w 9"/>
                <a:gd name="T9" fmla="*/ 76671 h 17"/>
                <a:gd name="T10" fmla="*/ 32768 w 9"/>
                <a:gd name="T11" fmla="*/ 66184 h 17"/>
                <a:gd name="T12" fmla="*/ 32768 w 9"/>
                <a:gd name="T13" fmla="*/ 54854 h 17"/>
                <a:gd name="T14" fmla="*/ 24576 w 9"/>
                <a:gd name="T15" fmla="*/ 45365 h 17"/>
                <a:gd name="T16" fmla="*/ 24576 w 9"/>
                <a:gd name="T17" fmla="*/ 34095 h 17"/>
                <a:gd name="T18" fmla="*/ 16384 w 9"/>
                <a:gd name="T19" fmla="*/ 23370 h 17"/>
                <a:gd name="T20" fmla="*/ 8192 w 9"/>
                <a:gd name="T21" fmla="*/ 12039 h 17"/>
                <a:gd name="T22" fmla="*/ 0 w 9"/>
                <a:gd name="T23" fmla="*/ 0 h 17"/>
                <a:gd name="T24" fmla="*/ 8192 w 9"/>
                <a:gd name="T25" fmla="*/ 0 h 17"/>
                <a:gd name="T26" fmla="*/ 8192 w 9"/>
                <a:gd name="T27" fmla="*/ 0 h 17"/>
                <a:gd name="T28" fmla="*/ 8192 w 9"/>
                <a:gd name="T29" fmla="*/ 0 h 17"/>
                <a:gd name="T30" fmla="*/ 16384 w 9"/>
                <a:gd name="T31" fmla="*/ 0 h 17"/>
                <a:gd name="T32" fmla="*/ 16384 w 9"/>
                <a:gd name="T33" fmla="*/ 0 h 17"/>
                <a:gd name="T34" fmla="*/ 24576 w 9"/>
                <a:gd name="T35" fmla="*/ 0 h 17"/>
                <a:gd name="T36" fmla="*/ 24576 w 9"/>
                <a:gd name="T37" fmla="*/ 6202 h 17"/>
                <a:gd name="T38" fmla="*/ 32768 w 9"/>
                <a:gd name="T39" fmla="*/ 12039 h 17"/>
                <a:gd name="T40" fmla="*/ 40960 w 9"/>
                <a:gd name="T41" fmla="*/ 23370 h 17"/>
                <a:gd name="T42" fmla="*/ 49152 w 9"/>
                <a:gd name="T43" fmla="*/ 34095 h 17"/>
                <a:gd name="T44" fmla="*/ 57344 w 9"/>
                <a:gd name="T45" fmla="*/ 45365 h 17"/>
                <a:gd name="T46" fmla="*/ 65536 w 9"/>
                <a:gd name="T47" fmla="*/ 54854 h 17"/>
                <a:gd name="T48" fmla="*/ 65536 w 9"/>
                <a:gd name="T49" fmla="*/ 66184 h 17"/>
                <a:gd name="T50" fmla="*/ 73728 w 9"/>
                <a:gd name="T51" fmla="*/ 83111 h 17"/>
                <a:gd name="T52" fmla="*/ 73728 w 9"/>
                <a:gd name="T53" fmla="*/ 94322 h 17"/>
                <a:gd name="T54" fmla="*/ 73728 w 9"/>
                <a:gd name="T55" fmla="*/ 94322 h 17"/>
                <a:gd name="T56" fmla="*/ 73728 w 9"/>
                <a:gd name="T57" fmla="*/ 94322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50"/>
            <p:cNvSpPr>
              <a:spLocks/>
            </p:cNvSpPr>
            <p:nvPr/>
          </p:nvSpPr>
          <p:spPr bwMode="auto">
            <a:xfrm>
              <a:off x="5795" y="2823"/>
              <a:ext cx="16" cy="8"/>
            </a:xfrm>
            <a:custGeom>
              <a:avLst/>
              <a:gdLst>
                <a:gd name="T0" fmla="*/ 0 w 8"/>
                <a:gd name="T1" fmla="*/ 32768 h 4"/>
                <a:gd name="T2" fmla="*/ 0 w 8"/>
                <a:gd name="T3" fmla="*/ 8192 h 4"/>
                <a:gd name="T4" fmla="*/ 8192 w 8"/>
                <a:gd name="T5" fmla="*/ 8192 h 4"/>
                <a:gd name="T6" fmla="*/ 16384 w 8"/>
                <a:gd name="T7" fmla="*/ 8192 h 4"/>
                <a:gd name="T8" fmla="*/ 32768 w 8"/>
                <a:gd name="T9" fmla="*/ 0 h 4"/>
                <a:gd name="T10" fmla="*/ 40960 w 8"/>
                <a:gd name="T11" fmla="*/ 0 h 4"/>
                <a:gd name="T12" fmla="*/ 49152 w 8"/>
                <a:gd name="T13" fmla="*/ 0 h 4"/>
                <a:gd name="T14" fmla="*/ 57344 w 8"/>
                <a:gd name="T15" fmla="*/ 0 h 4"/>
                <a:gd name="T16" fmla="*/ 65536 w 8"/>
                <a:gd name="T17" fmla="*/ 0 h 4"/>
                <a:gd name="T18" fmla="*/ 65536 w 8"/>
                <a:gd name="T19" fmla="*/ 0 h 4"/>
                <a:gd name="T20" fmla="*/ 65536 w 8"/>
                <a:gd name="T21" fmla="*/ 8192 h 4"/>
                <a:gd name="T22" fmla="*/ 65536 w 8"/>
                <a:gd name="T23" fmla="*/ 16384 h 4"/>
                <a:gd name="T24" fmla="*/ 65536 w 8"/>
                <a:gd name="T25" fmla="*/ 24576 h 4"/>
                <a:gd name="T26" fmla="*/ 57344 w 8"/>
                <a:gd name="T27" fmla="*/ 24576 h 4"/>
                <a:gd name="T28" fmla="*/ 49152 w 8"/>
                <a:gd name="T29" fmla="*/ 24576 h 4"/>
                <a:gd name="T30" fmla="*/ 49152 w 8"/>
                <a:gd name="T31" fmla="*/ 24576 h 4"/>
                <a:gd name="T32" fmla="*/ 40960 w 8"/>
                <a:gd name="T33" fmla="*/ 24576 h 4"/>
                <a:gd name="T34" fmla="*/ 32768 w 8"/>
                <a:gd name="T35" fmla="*/ 24576 h 4"/>
                <a:gd name="T36" fmla="*/ 24576 w 8"/>
                <a:gd name="T37" fmla="*/ 24576 h 4"/>
                <a:gd name="T38" fmla="*/ 16384 w 8"/>
                <a:gd name="T39" fmla="*/ 24576 h 4"/>
                <a:gd name="T40" fmla="*/ 8192 w 8"/>
                <a:gd name="T41" fmla="*/ 32768 h 4"/>
                <a:gd name="T42" fmla="*/ 0 w 8"/>
                <a:gd name="T43" fmla="*/ 32768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51"/>
            <p:cNvSpPr>
              <a:spLocks/>
            </p:cNvSpPr>
            <p:nvPr/>
          </p:nvSpPr>
          <p:spPr bwMode="auto">
            <a:xfrm>
              <a:off x="5789" y="2805"/>
              <a:ext cx="18" cy="10"/>
            </a:xfrm>
            <a:custGeom>
              <a:avLst/>
              <a:gdLst>
                <a:gd name="T0" fmla="*/ 8192 w 9"/>
                <a:gd name="T1" fmla="*/ 40960 h 5"/>
                <a:gd name="T2" fmla="*/ 8192 w 9"/>
                <a:gd name="T3" fmla="*/ 32768 h 5"/>
                <a:gd name="T4" fmla="*/ 8192 w 9"/>
                <a:gd name="T5" fmla="*/ 32768 h 5"/>
                <a:gd name="T6" fmla="*/ 0 w 9"/>
                <a:gd name="T7" fmla="*/ 24576 h 5"/>
                <a:gd name="T8" fmla="*/ 0 w 9"/>
                <a:gd name="T9" fmla="*/ 24576 h 5"/>
                <a:gd name="T10" fmla="*/ 0 w 9"/>
                <a:gd name="T11" fmla="*/ 16384 h 5"/>
                <a:gd name="T12" fmla="*/ 8192 w 9"/>
                <a:gd name="T13" fmla="*/ 16384 h 5"/>
                <a:gd name="T14" fmla="*/ 8192 w 9"/>
                <a:gd name="T15" fmla="*/ 8192 h 5"/>
                <a:gd name="T16" fmla="*/ 16384 w 9"/>
                <a:gd name="T17" fmla="*/ 8192 h 5"/>
                <a:gd name="T18" fmla="*/ 16384 w 9"/>
                <a:gd name="T19" fmla="*/ 8192 h 5"/>
                <a:gd name="T20" fmla="*/ 24576 w 9"/>
                <a:gd name="T21" fmla="*/ 0 h 5"/>
                <a:gd name="T22" fmla="*/ 32768 w 9"/>
                <a:gd name="T23" fmla="*/ 0 h 5"/>
                <a:gd name="T24" fmla="*/ 40960 w 9"/>
                <a:gd name="T25" fmla="*/ 0 h 5"/>
                <a:gd name="T26" fmla="*/ 40960 w 9"/>
                <a:gd name="T27" fmla="*/ 0 h 5"/>
                <a:gd name="T28" fmla="*/ 49152 w 9"/>
                <a:gd name="T29" fmla="*/ 0 h 5"/>
                <a:gd name="T30" fmla="*/ 57344 w 9"/>
                <a:gd name="T31" fmla="*/ 0 h 5"/>
                <a:gd name="T32" fmla="*/ 65536 w 9"/>
                <a:gd name="T33" fmla="*/ 0 h 5"/>
                <a:gd name="T34" fmla="*/ 73728 w 9"/>
                <a:gd name="T35" fmla="*/ 8192 h 5"/>
                <a:gd name="T36" fmla="*/ 65536 w 9"/>
                <a:gd name="T37" fmla="*/ 8192 h 5"/>
                <a:gd name="T38" fmla="*/ 65536 w 9"/>
                <a:gd name="T39" fmla="*/ 16384 h 5"/>
                <a:gd name="T40" fmla="*/ 65536 w 9"/>
                <a:gd name="T41" fmla="*/ 16384 h 5"/>
                <a:gd name="T42" fmla="*/ 57344 w 9"/>
                <a:gd name="T43" fmla="*/ 16384 h 5"/>
                <a:gd name="T44" fmla="*/ 57344 w 9"/>
                <a:gd name="T45" fmla="*/ 24576 h 5"/>
                <a:gd name="T46" fmla="*/ 57344 w 9"/>
                <a:gd name="T47" fmla="*/ 24576 h 5"/>
                <a:gd name="T48" fmla="*/ 40960 w 9"/>
                <a:gd name="T49" fmla="*/ 32768 h 5"/>
                <a:gd name="T50" fmla="*/ 32768 w 9"/>
                <a:gd name="T51" fmla="*/ 32768 h 5"/>
                <a:gd name="T52" fmla="*/ 24576 w 9"/>
                <a:gd name="T53" fmla="*/ 32768 h 5"/>
                <a:gd name="T54" fmla="*/ 16384 w 9"/>
                <a:gd name="T55" fmla="*/ 32768 h 5"/>
                <a:gd name="T56" fmla="*/ 8192 w 9"/>
                <a:gd name="T57" fmla="*/ 40960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52"/>
            <p:cNvSpPr>
              <a:spLocks/>
            </p:cNvSpPr>
            <p:nvPr/>
          </p:nvSpPr>
          <p:spPr bwMode="auto">
            <a:xfrm>
              <a:off x="5825" y="2720"/>
              <a:ext cx="93" cy="93"/>
            </a:xfrm>
            <a:custGeom>
              <a:avLst/>
              <a:gdLst>
                <a:gd name="T0" fmla="*/ 143568 w 47"/>
                <a:gd name="T1" fmla="*/ 327295 h 47"/>
                <a:gd name="T2" fmla="*/ 151058 w 47"/>
                <a:gd name="T3" fmla="*/ 313064 h 47"/>
                <a:gd name="T4" fmla="*/ 191594 w 47"/>
                <a:gd name="T5" fmla="*/ 284081 h 47"/>
                <a:gd name="T6" fmla="*/ 219989 w 47"/>
                <a:gd name="T7" fmla="*/ 269850 h 47"/>
                <a:gd name="T8" fmla="*/ 227399 w 47"/>
                <a:gd name="T9" fmla="*/ 254733 h 47"/>
                <a:gd name="T10" fmla="*/ 219989 w 47"/>
                <a:gd name="T11" fmla="*/ 234807 h 47"/>
                <a:gd name="T12" fmla="*/ 213425 w 47"/>
                <a:gd name="T13" fmla="*/ 227399 h 47"/>
                <a:gd name="T14" fmla="*/ 169256 w 47"/>
                <a:gd name="T15" fmla="*/ 241812 h 47"/>
                <a:gd name="T16" fmla="*/ 151058 w 47"/>
                <a:gd name="T17" fmla="*/ 254733 h 47"/>
                <a:gd name="T18" fmla="*/ 184217 w 47"/>
                <a:gd name="T19" fmla="*/ 227399 h 47"/>
                <a:gd name="T20" fmla="*/ 198567 w 47"/>
                <a:gd name="T21" fmla="*/ 198567 h 47"/>
                <a:gd name="T22" fmla="*/ 176696 w 47"/>
                <a:gd name="T23" fmla="*/ 191594 h 47"/>
                <a:gd name="T24" fmla="*/ 143568 w 47"/>
                <a:gd name="T25" fmla="*/ 206048 h 47"/>
                <a:gd name="T26" fmla="*/ 128736 w 47"/>
                <a:gd name="T27" fmla="*/ 169256 h 47"/>
                <a:gd name="T28" fmla="*/ 114922 w 47"/>
                <a:gd name="T29" fmla="*/ 219989 h 47"/>
                <a:gd name="T30" fmla="*/ 93099 w 47"/>
                <a:gd name="T31" fmla="*/ 254733 h 47"/>
                <a:gd name="T32" fmla="*/ 58079 w 47"/>
                <a:gd name="T33" fmla="*/ 262234 h 47"/>
                <a:gd name="T34" fmla="*/ 43229 w 47"/>
                <a:gd name="T35" fmla="*/ 254733 h 47"/>
                <a:gd name="T36" fmla="*/ 58079 w 47"/>
                <a:gd name="T37" fmla="*/ 241812 h 47"/>
                <a:gd name="T38" fmla="*/ 79958 w 47"/>
                <a:gd name="T39" fmla="*/ 234807 h 47"/>
                <a:gd name="T40" fmla="*/ 85538 w 47"/>
                <a:gd name="T41" fmla="*/ 206048 h 47"/>
                <a:gd name="T42" fmla="*/ 79958 w 47"/>
                <a:gd name="T43" fmla="*/ 151058 h 47"/>
                <a:gd name="T44" fmla="*/ 58079 w 47"/>
                <a:gd name="T45" fmla="*/ 107860 h 47"/>
                <a:gd name="T46" fmla="*/ 36668 w 47"/>
                <a:gd name="T47" fmla="*/ 107860 h 47"/>
                <a:gd name="T48" fmla="*/ 14834 w 47"/>
                <a:gd name="T49" fmla="*/ 136376 h 47"/>
                <a:gd name="T50" fmla="*/ 7497 w 47"/>
                <a:gd name="T51" fmla="*/ 128736 h 47"/>
                <a:gd name="T52" fmla="*/ 21847 w 47"/>
                <a:gd name="T53" fmla="*/ 79958 h 47"/>
                <a:gd name="T54" fmla="*/ 43229 w 47"/>
                <a:gd name="T55" fmla="*/ 50715 h 47"/>
                <a:gd name="T56" fmla="*/ 65060 w 47"/>
                <a:gd name="T57" fmla="*/ 43229 h 47"/>
                <a:gd name="T58" fmla="*/ 85538 w 47"/>
                <a:gd name="T59" fmla="*/ 65060 h 47"/>
                <a:gd name="T60" fmla="*/ 114922 w 47"/>
                <a:gd name="T61" fmla="*/ 114922 h 47"/>
                <a:gd name="T62" fmla="*/ 122206 w 47"/>
                <a:gd name="T63" fmla="*/ 93099 h 47"/>
                <a:gd name="T64" fmla="*/ 128736 w 47"/>
                <a:gd name="T65" fmla="*/ 85538 h 47"/>
                <a:gd name="T66" fmla="*/ 136376 w 47"/>
                <a:gd name="T67" fmla="*/ 114922 h 47"/>
                <a:gd name="T68" fmla="*/ 143568 w 47"/>
                <a:gd name="T69" fmla="*/ 100351 h 47"/>
                <a:gd name="T70" fmla="*/ 122206 w 47"/>
                <a:gd name="T71" fmla="*/ 72556 h 47"/>
                <a:gd name="T72" fmla="*/ 114922 w 47"/>
                <a:gd name="T73" fmla="*/ 50715 h 47"/>
                <a:gd name="T74" fmla="*/ 136376 w 47"/>
                <a:gd name="T75" fmla="*/ 58079 h 47"/>
                <a:gd name="T76" fmla="*/ 151058 w 47"/>
                <a:gd name="T77" fmla="*/ 85538 h 47"/>
                <a:gd name="T78" fmla="*/ 151058 w 47"/>
                <a:gd name="T79" fmla="*/ 79958 h 47"/>
                <a:gd name="T80" fmla="*/ 143568 w 47"/>
                <a:gd name="T81" fmla="*/ 58079 h 47"/>
                <a:gd name="T82" fmla="*/ 128736 w 47"/>
                <a:gd name="T83" fmla="*/ 43229 h 47"/>
                <a:gd name="T84" fmla="*/ 114922 w 47"/>
                <a:gd name="T85" fmla="*/ 29352 h 47"/>
                <a:gd name="T86" fmla="*/ 128736 w 47"/>
                <a:gd name="T87" fmla="*/ 0 h 47"/>
                <a:gd name="T88" fmla="*/ 151058 w 47"/>
                <a:gd name="T89" fmla="*/ 14834 h 47"/>
                <a:gd name="T90" fmla="*/ 169256 w 47"/>
                <a:gd name="T91" fmla="*/ 58079 h 47"/>
                <a:gd name="T92" fmla="*/ 176696 w 47"/>
                <a:gd name="T93" fmla="*/ 100351 h 47"/>
                <a:gd name="T94" fmla="*/ 191594 w 47"/>
                <a:gd name="T95" fmla="*/ 122206 h 47"/>
                <a:gd name="T96" fmla="*/ 241812 w 47"/>
                <a:gd name="T97" fmla="*/ 165407 h 47"/>
                <a:gd name="T98" fmla="*/ 313064 w 47"/>
                <a:gd name="T99" fmla="*/ 227399 h 47"/>
                <a:gd name="T100" fmla="*/ 327295 w 47"/>
                <a:gd name="T101" fmla="*/ 254733 h 47"/>
                <a:gd name="T102" fmla="*/ 334911 w 47"/>
                <a:gd name="T103" fmla="*/ 277069 h 47"/>
                <a:gd name="T104" fmla="*/ 254733 w 47"/>
                <a:gd name="T105" fmla="*/ 291713 h 47"/>
                <a:gd name="T106" fmla="*/ 219989 w 47"/>
                <a:gd name="T107" fmla="*/ 305463 h 47"/>
                <a:gd name="T108" fmla="*/ 176696 w 47"/>
                <a:gd name="T109" fmla="*/ 327295 h 47"/>
                <a:gd name="T110" fmla="*/ 151058 w 47"/>
                <a:gd name="T111" fmla="*/ 334911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53"/>
            <p:cNvSpPr>
              <a:spLocks/>
            </p:cNvSpPr>
            <p:nvPr/>
          </p:nvSpPr>
          <p:spPr bwMode="auto">
            <a:xfrm>
              <a:off x="5866" y="2716"/>
              <a:ext cx="72" cy="89"/>
            </a:xfrm>
            <a:custGeom>
              <a:avLst/>
              <a:gdLst>
                <a:gd name="T0" fmla="*/ 286720 w 36"/>
                <a:gd name="T1" fmla="*/ 311091 h 45"/>
                <a:gd name="T2" fmla="*/ 270336 w 36"/>
                <a:gd name="T3" fmla="*/ 304095 h 45"/>
                <a:gd name="T4" fmla="*/ 262144 w 36"/>
                <a:gd name="T5" fmla="*/ 296862 h 45"/>
                <a:gd name="T6" fmla="*/ 245760 w 36"/>
                <a:gd name="T7" fmla="*/ 296862 h 45"/>
                <a:gd name="T8" fmla="*/ 229376 w 36"/>
                <a:gd name="T9" fmla="*/ 275564 h 45"/>
                <a:gd name="T10" fmla="*/ 204800 w 36"/>
                <a:gd name="T11" fmla="*/ 240662 h 45"/>
                <a:gd name="T12" fmla="*/ 172032 w 36"/>
                <a:gd name="T13" fmla="*/ 211626 h 45"/>
                <a:gd name="T14" fmla="*/ 131072 w 36"/>
                <a:gd name="T15" fmla="*/ 161116 h 45"/>
                <a:gd name="T16" fmla="*/ 114688 w 36"/>
                <a:gd name="T17" fmla="*/ 157293 h 45"/>
                <a:gd name="T18" fmla="*/ 98304 w 36"/>
                <a:gd name="T19" fmla="*/ 150099 h 45"/>
                <a:gd name="T20" fmla="*/ 90112 w 36"/>
                <a:gd name="T21" fmla="*/ 142981 h 45"/>
                <a:gd name="T22" fmla="*/ 73728 w 36"/>
                <a:gd name="T23" fmla="*/ 128312 h 45"/>
                <a:gd name="T24" fmla="*/ 65536 w 36"/>
                <a:gd name="T25" fmla="*/ 114482 h 45"/>
                <a:gd name="T26" fmla="*/ 57344 w 36"/>
                <a:gd name="T27" fmla="*/ 100024 h 45"/>
                <a:gd name="T28" fmla="*/ 49152 w 36"/>
                <a:gd name="T29" fmla="*/ 72294 h 45"/>
                <a:gd name="T30" fmla="*/ 40960 w 36"/>
                <a:gd name="T31" fmla="*/ 57884 h 45"/>
                <a:gd name="T32" fmla="*/ 32768 w 36"/>
                <a:gd name="T33" fmla="*/ 36553 h 45"/>
                <a:gd name="T34" fmla="*/ 24576 w 36"/>
                <a:gd name="T35" fmla="*/ 29267 h 45"/>
                <a:gd name="T36" fmla="*/ 8192 w 36"/>
                <a:gd name="T37" fmla="*/ 14798 h 45"/>
                <a:gd name="T38" fmla="*/ 0 w 36"/>
                <a:gd name="T39" fmla="*/ 0 h 45"/>
                <a:gd name="T40" fmla="*/ 0 w 36"/>
                <a:gd name="T41" fmla="*/ 0 h 45"/>
                <a:gd name="T42" fmla="*/ 16384 w 36"/>
                <a:gd name="T43" fmla="*/ 0 h 45"/>
                <a:gd name="T44" fmla="*/ 24576 w 36"/>
                <a:gd name="T45" fmla="*/ 0 h 45"/>
                <a:gd name="T46" fmla="*/ 40960 w 36"/>
                <a:gd name="T47" fmla="*/ 0 h 45"/>
                <a:gd name="T48" fmla="*/ 49152 w 36"/>
                <a:gd name="T49" fmla="*/ 7482 h 45"/>
                <a:gd name="T50" fmla="*/ 65536 w 36"/>
                <a:gd name="T51" fmla="*/ 21783 h 45"/>
                <a:gd name="T52" fmla="*/ 73728 w 36"/>
                <a:gd name="T53" fmla="*/ 36553 h 45"/>
                <a:gd name="T54" fmla="*/ 73728 w 36"/>
                <a:gd name="T55" fmla="*/ 57884 h 45"/>
                <a:gd name="T56" fmla="*/ 73728 w 36"/>
                <a:gd name="T57" fmla="*/ 72294 h 45"/>
                <a:gd name="T58" fmla="*/ 81920 w 36"/>
                <a:gd name="T59" fmla="*/ 92720 h 45"/>
                <a:gd name="T60" fmla="*/ 98304 w 36"/>
                <a:gd name="T61" fmla="*/ 107002 h 45"/>
                <a:gd name="T62" fmla="*/ 122880 w 36"/>
                <a:gd name="T63" fmla="*/ 121683 h 45"/>
                <a:gd name="T64" fmla="*/ 155648 w 36"/>
                <a:gd name="T65" fmla="*/ 150099 h 45"/>
                <a:gd name="T66" fmla="*/ 188416 w 36"/>
                <a:gd name="T67" fmla="*/ 176030 h 45"/>
                <a:gd name="T68" fmla="*/ 229376 w 36"/>
                <a:gd name="T69" fmla="*/ 204198 h 45"/>
                <a:gd name="T70" fmla="*/ 262144 w 36"/>
                <a:gd name="T71" fmla="*/ 240662 h 45"/>
                <a:gd name="T72" fmla="*/ 278528 w 36"/>
                <a:gd name="T73" fmla="*/ 260997 h 45"/>
                <a:gd name="T74" fmla="*/ 286720 w 36"/>
                <a:gd name="T75" fmla="*/ 282785 h 45"/>
                <a:gd name="T76" fmla="*/ 294912 w 36"/>
                <a:gd name="T77" fmla="*/ 296862 h 45"/>
                <a:gd name="T78" fmla="*/ 294912 w 36"/>
                <a:gd name="T79" fmla="*/ 311091 h 45"/>
                <a:gd name="T80" fmla="*/ 294912 w 36"/>
                <a:gd name="T81" fmla="*/ 318652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754"/>
            <p:cNvSpPr>
              <a:spLocks/>
            </p:cNvSpPr>
            <p:nvPr/>
          </p:nvSpPr>
          <p:spPr bwMode="auto">
            <a:xfrm>
              <a:off x="5726" y="2766"/>
              <a:ext cx="53" cy="37"/>
            </a:xfrm>
            <a:custGeom>
              <a:avLst/>
              <a:gdLst>
                <a:gd name="T0" fmla="*/ 88163 w 27"/>
                <a:gd name="T1" fmla="*/ 109997 h 19"/>
                <a:gd name="T2" fmla="*/ 71401 w 27"/>
                <a:gd name="T3" fmla="*/ 103456 h 19"/>
                <a:gd name="T4" fmla="*/ 51991 w 27"/>
                <a:gd name="T5" fmla="*/ 91826 h 19"/>
                <a:gd name="T6" fmla="*/ 39870 w 27"/>
                <a:gd name="T7" fmla="*/ 80820 h 19"/>
                <a:gd name="T8" fmla="*/ 26486 w 27"/>
                <a:gd name="T9" fmla="*/ 62875 h 19"/>
                <a:gd name="T10" fmla="*/ 20311 w 27"/>
                <a:gd name="T11" fmla="*/ 47154 h 19"/>
                <a:gd name="T12" fmla="*/ 6874 w 27"/>
                <a:gd name="T13" fmla="*/ 29006 h 19"/>
                <a:gd name="T14" fmla="*/ 6874 w 27"/>
                <a:gd name="T15" fmla="*/ 12434 h 19"/>
                <a:gd name="T16" fmla="*/ 13493 w 27"/>
                <a:gd name="T17" fmla="*/ 6385 h 19"/>
                <a:gd name="T18" fmla="*/ 26486 w 27"/>
                <a:gd name="T19" fmla="*/ 6385 h 19"/>
                <a:gd name="T20" fmla="*/ 33227 w 27"/>
                <a:gd name="T21" fmla="*/ 6385 h 19"/>
                <a:gd name="T22" fmla="*/ 39870 w 27"/>
                <a:gd name="T23" fmla="*/ 6385 h 19"/>
                <a:gd name="T24" fmla="*/ 51991 w 27"/>
                <a:gd name="T25" fmla="*/ 12434 h 19"/>
                <a:gd name="T26" fmla="*/ 58408 w 27"/>
                <a:gd name="T27" fmla="*/ 12434 h 19"/>
                <a:gd name="T28" fmla="*/ 71401 w 27"/>
                <a:gd name="T29" fmla="*/ 18153 h 19"/>
                <a:gd name="T30" fmla="*/ 78263 w 27"/>
                <a:gd name="T31" fmla="*/ 35351 h 19"/>
                <a:gd name="T32" fmla="*/ 84894 w 27"/>
                <a:gd name="T33" fmla="*/ 47154 h 19"/>
                <a:gd name="T34" fmla="*/ 88163 w 27"/>
                <a:gd name="T35" fmla="*/ 56485 h 19"/>
                <a:gd name="T36" fmla="*/ 102056 w 27"/>
                <a:gd name="T37" fmla="*/ 62875 h 19"/>
                <a:gd name="T38" fmla="*/ 114653 w 27"/>
                <a:gd name="T39" fmla="*/ 68841 h 19"/>
                <a:gd name="T40" fmla="*/ 133419 w 27"/>
                <a:gd name="T41" fmla="*/ 62875 h 19"/>
                <a:gd name="T42" fmla="*/ 140158 w 27"/>
                <a:gd name="T43" fmla="*/ 62875 h 19"/>
                <a:gd name="T44" fmla="*/ 147032 w 27"/>
                <a:gd name="T45" fmla="*/ 56485 h 19"/>
                <a:gd name="T46" fmla="*/ 159565 w 27"/>
                <a:gd name="T47" fmla="*/ 53126 h 19"/>
                <a:gd name="T48" fmla="*/ 166644 w 27"/>
                <a:gd name="T49" fmla="*/ 53126 h 19"/>
                <a:gd name="T50" fmla="*/ 173061 w 27"/>
                <a:gd name="T51" fmla="*/ 56485 h 19"/>
                <a:gd name="T52" fmla="*/ 173061 w 27"/>
                <a:gd name="T53" fmla="*/ 62875 h 19"/>
                <a:gd name="T54" fmla="*/ 173061 w 27"/>
                <a:gd name="T55" fmla="*/ 68841 h 19"/>
                <a:gd name="T56" fmla="*/ 173061 w 27"/>
                <a:gd name="T57" fmla="*/ 74438 h 19"/>
                <a:gd name="T58" fmla="*/ 166644 w 27"/>
                <a:gd name="T59" fmla="*/ 80820 h 19"/>
                <a:gd name="T60" fmla="*/ 153627 w 27"/>
                <a:gd name="T61" fmla="*/ 91826 h 19"/>
                <a:gd name="T62" fmla="*/ 140158 w 27"/>
                <a:gd name="T63" fmla="*/ 103456 h 19"/>
                <a:gd name="T64" fmla="*/ 121731 w 27"/>
                <a:gd name="T65" fmla="*/ 109997 h 19"/>
                <a:gd name="T66" fmla="*/ 108715 w 27"/>
                <a:gd name="T67" fmla="*/ 10999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755"/>
            <p:cNvSpPr>
              <a:spLocks/>
            </p:cNvSpPr>
            <p:nvPr/>
          </p:nvSpPr>
          <p:spPr bwMode="auto">
            <a:xfrm>
              <a:off x="5770" y="2766"/>
              <a:ext cx="35" cy="37"/>
            </a:xfrm>
            <a:custGeom>
              <a:avLst/>
              <a:gdLst>
                <a:gd name="T0" fmla="*/ 28607 w 18"/>
                <a:gd name="T1" fmla="*/ 109997 h 19"/>
                <a:gd name="T2" fmla="*/ 23812 w 18"/>
                <a:gd name="T3" fmla="*/ 109997 h 19"/>
                <a:gd name="T4" fmla="*/ 23812 w 18"/>
                <a:gd name="T5" fmla="*/ 103456 h 19"/>
                <a:gd name="T6" fmla="*/ 23812 w 18"/>
                <a:gd name="T7" fmla="*/ 97851 h 19"/>
                <a:gd name="T8" fmla="*/ 28607 w 18"/>
                <a:gd name="T9" fmla="*/ 97851 h 19"/>
                <a:gd name="T10" fmla="*/ 34584 w 18"/>
                <a:gd name="T11" fmla="*/ 91826 h 19"/>
                <a:gd name="T12" fmla="*/ 34584 w 18"/>
                <a:gd name="T13" fmla="*/ 85406 h 19"/>
                <a:gd name="T14" fmla="*/ 40052 w 18"/>
                <a:gd name="T15" fmla="*/ 80820 h 19"/>
                <a:gd name="T16" fmla="*/ 40052 w 18"/>
                <a:gd name="T17" fmla="*/ 68841 h 19"/>
                <a:gd name="T18" fmla="*/ 34584 w 18"/>
                <a:gd name="T19" fmla="*/ 56485 h 19"/>
                <a:gd name="T20" fmla="*/ 28607 w 18"/>
                <a:gd name="T21" fmla="*/ 47154 h 19"/>
                <a:gd name="T22" fmla="*/ 23812 w 18"/>
                <a:gd name="T23" fmla="*/ 41502 h 19"/>
                <a:gd name="T24" fmla="*/ 23812 w 18"/>
                <a:gd name="T25" fmla="*/ 35351 h 19"/>
                <a:gd name="T26" fmla="*/ 17786 w 18"/>
                <a:gd name="T27" fmla="*/ 35351 h 19"/>
                <a:gd name="T28" fmla="*/ 12246 w 18"/>
                <a:gd name="T29" fmla="*/ 35351 h 19"/>
                <a:gd name="T30" fmla="*/ 6298 w 18"/>
                <a:gd name="T31" fmla="*/ 41502 h 19"/>
                <a:gd name="T32" fmla="*/ 0 w 18"/>
                <a:gd name="T33" fmla="*/ 35351 h 19"/>
                <a:gd name="T34" fmla="*/ 0 w 18"/>
                <a:gd name="T35" fmla="*/ 24214 h 19"/>
                <a:gd name="T36" fmla="*/ 6298 w 18"/>
                <a:gd name="T37" fmla="*/ 18153 h 19"/>
                <a:gd name="T38" fmla="*/ 6298 w 18"/>
                <a:gd name="T39" fmla="*/ 18153 h 19"/>
                <a:gd name="T40" fmla="*/ 12246 w 18"/>
                <a:gd name="T41" fmla="*/ 18153 h 19"/>
                <a:gd name="T42" fmla="*/ 17786 w 18"/>
                <a:gd name="T43" fmla="*/ 12434 h 19"/>
                <a:gd name="T44" fmla="*/ 23812 w 18"/>
                <a:gd name="T45" fmla="*/ 6385 h 19"/>
                <a:gd name="T46" fmla="*/ 34584 w 18"/>
                <a:gd name="T47" fmla="*/ 0 h 19"/>
                <a:gd name="T48" fmla="*/ 46301 w 18"/>
                <a:gd name="T49" fmla="*/ 0 h 19"/>
                <a:gd name="T50" fmla="*/ 52535 w 18"/>
                <a:gd name="T51" fmla="*/ 12434 h 19"/>
                <a:gd name="T52" fmla="*/ 55625 w 18"/>
                <a:gd name="T53" fmla="*/ 41502 h 19"/>
                <a:gd name="T54" fmla="*/ 67247 w 18"/>
                <a:gd name="T55" fmla="*/ 62875 h 19"/>
                <a:gd name="T56" fmla="*/ 73545 w 18"/>
                <a:gd name="T57" fmla="*/ 74438 h 19"/>
                <a:gd name="T58" fmla="*/ 90030 w 18"/>
                <a:gd name="T59" fmla="*/ 91826 h 19"/>
                <a:gd name="T60" fmla="*/ 102151 w 18"/>
                <a:gd name="T61" fmla="*/ 103456 h 19"/>
                <a:gd name="T62" fmla="*/ 95807 w 18"/>
                <a:gd name="T63" fmla="*/ 103456 h 19"/>
                <a:gd name="T64" fmla="*/ 90030 w 18"/>
                <a:gd name="T65" fmla="*/ 103456 h 19"/>
                <a:gd name="T66" fmla="*/ 77875 w 18"/>
                <a:gd name="T67" fmla="*/ 103456 h 19"/>
                <a:gd name="T68" fmla="*/ 67247 w 18"/>
                <a:gd name="T69" fmla="*/ 109997 h 19"/>
                <a:gd name="T70" fmla="*/ 67247 w 18"/>
                <a:gd name="T71" fmla="*/ 97851 h 19"/>
                <a:gd name="T72" fmla="*/ 73545 w 18"/>
                <a:gd name="T73" fmla="*/ 85406 h 19"/>
                <a:gd name="T74" fmla="*/ 73545 w 18"/>
                <a:gd name="T75" fmla="*/ 80820 h 19"/>
                <a:gd name="T76" fmla="*/ 67247 w 18"/>
                <a:gd name="T77" fmla="*/ 80820 h 19"/>
                <a:gd name="T78" fmla="*/ 61870 w 18"/>
                <a:gd name="T79" fmla="*/ 80820 h 19"/>
                <a:gd name="T80" fmla="*/ 55625 w 18"/>
                <a:gd name="T81" fmla="*/ 91826 h 19"/>
                <a:gd name="T82" fmla="*/ 55625 w 18"/>
                <a:gd name="T83" fmla="*/ 103456 h 19"/>
                <a:gd name="T84" fmla="*/ 52535 w 18"/>
                <a:gd name="T85" fmla="*/ 109997 h 19"/>
                <a:gd name="T86" fmla="*/ 46301 w 18"/>
                <a:gd name="T87" fmla="*/ 109997 h 19"/>
                <a:gd name="T88" fmla="*/ 34584 w 18"/>
                <a:gd name="T89" fmla="*/ 109997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756"/>
            <p:cNvSpPr>
              <a:spLocks/>
            </p:cNvSpPr>
            <p:nvPr/>
          </p:nvSpPr>
          <p:spPr bwMode="auto">
            <a:xfrm>
              <a:off x="5861" y="2788"/>
              <a:ext cx="23" cy="15"/>
            </a:xfrm>
            <a:custGeom>
              <a:avLst/>
              <a:gdLst>
                <a:gd name="T0" fmla="*/ 10162 w 12"/>
                <a:gd name="T1" fmla="*/ 27759 h 8"/>
                <a:gd name="T2" fmla="*/ 10162 w 12"/>
                <a:gd name="T3" fmla="*/ 23942 h 8"/>
                <a:gd name="T4" fmla="*/ 10162 w 12"/>
                <a:gd name="T5" fmla="*/ 23942 h 8"/>
                <a:gd name="T6" fmla="*/ 5302 w 12"/>
                <a:gd name="T7" fmla="*/ 20949 h 8"/>
                <a:gd name="T8" fmla="*/ 5302 w 12"/>
                <a:gd name="T9" fmla="*/ 20949 h 8"/>
                <a:gd name="T10" fmla="*/ 0 w 12"/>
                <a:gd name="T11" fmla="*/ 20949 h 8"/>
                <a:gd name="T12" fmla="*/ 0 w 12"/>
                <a:gd name="T13" fmla="*/ 20949 h 8"/>
                <a:gd name="T14" fmla="*/ 0 w 12"/>
                <a:gd name="T15" fmla="*/ 20949 h 8"/>
                <a:gd name="T16" fmla="*/ 0 w 12"/>
                <a:gd name="T17" fmla="*/ 20949 h 8"/>
                <a:gd name="T18" fmla="*/ 5302 w 12"/>
                <a:gd name="T19" fmla="*/ 17132 h 8"/>
                <a:gd name="T20" fmla="*/ 10162 w 12"/>
                <a:gd name="T21" fmla="*/ 17132 h 8"/>
                <a:gd name="T22" fmla="*/ 10162 w 12"/>
                <a:gd name="T23" fmla="*/ 14805 h 8"/>
                <a:gd name="T24" fmla="*/ 19477 w 12"/>
                <a:gd name="T25" fmla="*/ 11173 h 8"/>
                <a:gd name="T26" fmla="*/ 29356 w 12"/>
                <a:gd name="T27" fmla="*/ 7896 h 8"/>
                <a:gd name="T28" fmla="*/ 32024 w 12"/>
                <a:gd name="T29" fmla="*/ 4211 h 8"/>
                <a:gd name="T30" fmla="*/ 37331 w 12"/>
                <a:gd name="T31" fmla="*/ 4211 h 8"/>
                <a:gd name="T32" fmla="*/ 42295 w 12"/>
                <a:gd name="T33" fmla="*/ 4211 h 8"/>
                <a:gd name="T34" fmla="*/ 46086 w 12"/>
                <a:gd name="T35" fmla="*/ 0 h 8"/>
                <a:gd name="T36" fmla="*/ 46086 w 12"/>
                <a:gd name="T37" fmla="*/ 0 h 8"/>
                <a:gd name="T38" fmla="*/ 51702 w 12"/>
                <a:gd name="T39" fmla="*/ 0 h 8"/>
                <a:gd name="T40" fmla="*/ 51702 w 12"/>
                <a:gd name="T41" fmla="*/ 0 h 8"/>
                <a:gd name="T42" fmla="*/ 56266 w 12"/>
                <a:gd name="T43" fmla="*/ 4211 h 8"/>
                <a:gd name="T44" fmla="*/ 56266 w 12"/>
                <a:gd name="T45" fmla="*/ 4211 h 8"/>
                <a:gd name="T46" fmla="*/ 56266 w 12"/>
                <a:gd name="T47" fmla="*/ 4211 h 8"/>
                <a:gd name="T48" fmla="*/ 56266 w 12"/>
                <a:gd name="T49" fmla="*/ 7896 h 8"/>
                <a:gd name="T50" fmla="*/ 56266 w 12"/>
                <a:gd name="T51" fmla="*/ 11173 h 8"/>
                <a:gd name="T52" fmla="*/ 56266 w 12"/>
                <a:gd name="T53" fmla="*/ 11173 h 8"/>
                <a:gd name="T54" fmla="*/ 51702 w 12"/>
                <a:gd name="T55" fmla="*/ 11173 h 8"/>
                <a:gd name="T56" fmla="*/ 51702 w 12"/>
                <a:gd name="T57" fmla="*/ 11173 h 8"/>
                <a:gd name="T58" fmla="*/ 46086 w 12"/>
                <a:gd name="T59" fmla="*/ 11173 h 8"/>
                <a:gd name="T60" fmla="*/ 46086 w 12"/>
                <a:gd name="T61" fmla="*/ 11173 h 8"/>
                <a:gd name="T62" fmla="*/ 42295 w 12"/>
                <a:gd name="T63" fmla="*/ 14805 h 8"/>
                <a:gd name="T64" fmla="*/ 42295 w 12"/>
                <a:gd name="T65" fmla="*/ 14805 h 8"/>
                <a:gd name="T66" fmla="*/ 37331 w 12"/>
                <a:gd name="T67" fmla="*/ 14805 h 8"/>
                <a:gd name="T68" fmla="*/ 32024 w 12"/>
                <a:gd name="T69" fmla="*/ 17132 h 8"/>
                <a:gd name="T70" fmla="*/ 29356 w 12"/>
                <a:gd name="T71" fmla="*/ 17132 h 8"/>
                <a:gd name="T72" fmla="*/ 29356 w 12"/>
                <a:gd name="T73" fmla="*/ 20949 h 8"/>
                <a:gd name="T74" fmla="*/ 19477 w 12"/>
                <a:gd name="T75" fmla="*/ 20949 h 8"/>
                <a:gd name="T76" fmla="*/ 15316 w 12"/>
                <a:gd name="T77" fmla="*/ 23942 h 8"/>
                <a:gd name="T78" fmla="*/ 10162 w 12"/>
                <a:gd name="T79" fmla="*/ 27759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757"/>
            <p:cNvSpPr>
              <a:spLocks/>
            </p:cNvSpPr>
            <p:nvPr/>
          </p:nvSpPr>
          <p:spPr bwMode="auto">
            <a:xfrm>
              <a:off x="5778" y="2699"/>
              <a:ext cx="67" cy="99"/>
            </a:xfrm>
            <a:custGeom>
              <a:avLst/>
              <a:gdLst>
                <a:gd name="T0" fmla="*/ 116426 w 34"/>
                <a:gd name="T1" fmla="*/ 359368 h 50"/>
                <a:gd name="T2" fmla="*/ 102571 w 34"/>
                <a:gd name="T3" fmla="*/ 351699 h 50"/>
                <a:gd name="T4" fmla="*/ 88263 w 34"/>
                <a:gd name="T5" fmla="*/ 337238 h 50"/>
                <a:gd name="T6" fmla="*/ 74764 w 34"/>
                <a:gd name="T7" fmla="*/ 315780 h 50"/>
                <a:gd name="T8" fmla="*/ 60889 w 34"/>
                <a:gd name="T9" fmla="*/ 293634 h 50"/>
                <a:gd name="T10" fmla="*/ 48494 w 34"/>
                <a:gd name="T11" fmla="*/ 265783 h 50"/>
                <a:gd name="T12" fmla="*/ 34619 w 34"/>
                <a:gd name="T13" fmla="*/ 228728 h 50"/>
                <a:gd name="T14" fmla="*/ 21129 w 34"/>
                <a:gd name="T15" fmla="*/ 174074 h 50"/>
                <a:gd name="T16" fmla="*/ 14295 w 34"/>
                <a:gd name="T17" fmla="*/ 130393 h 50"/>
                <a:gd name="T18" fmla="*/ 7254 w 34"/>
                <a:gd name="T19" fmla="*/ 101045 h 50"/>
                <a:gd name="T20" fmla="*/ 0 w 34"/>
                <a:gd name="T21" fmla="*/ 73036 h 50"/>
                <a:gd name="T22" fmla="*/ 0 w 34"/>
                <a:gd name="T23" fmla="*/ 51033 h 50"/>
                <a:gd name="T24" fmla="*/ 0 w 34"/>
                <a:gd name="T25" fmla="*/ 36887 h 50"/>
                <a:gd name="T26" fmla="*/ 0 w 34"/>
                <a:gd name="T27" fmla="*/ 22425 h 50"/>
                <a:gd name="T28" fmla="*/ 0 w 34"/>
                <a:gd name="T29" fmla="*/ 14882 h 50"/>
                <a:gd name="T30" fmla="*/ 7254 w 34"/>
                <a:gd name="T31" fmla="*/ 7516 h 50"/>
                <a:gd name="T32" fmla="*/ 21129 w 34"/>
                <a:gd name="T33" fmla="*/ 0 h 50"/>
                <a:gd name="T34" fmla="*/ 28170 w 34"/>
                <a:gd name="T35" fmla="*/ 0 h 50"/>
                <a:gd name="T36" fmla="*/ 41637 w 34"/>
                <a:gd name="T37" fmla="*/ 0 h 50"/>
                <a:gd name="T38" fmla="*/ 55511 w 34"/>
                <a:gd name="T39" fmla="*/ 0 h 50"/>
                <a:gd name="T40" fmla="*/ 60889 w 34"/>
                <a:gd name="T41" fmla="*/ 65855 h 50"/>
                <a:gd name="T42" fmla="*/ 74764 w 34"/>
                <a:gd name="T43" fmla="*/ 137915 h 50"/>
                <a:gd name="T44" fmla="*/ 88263 w 34"/>
                <a:gd name="T45" fmla="*/ 207581 h 50"/>
                <a:gd name="T46" fmla="*/ 116426 w 34"/>
                <a:gd name="T47" fmla="*/ 273072 h 50"/>
                <a:gd name="T48" fmla="*/ 119987 w 34"/>
                <a:gd name="T49" fmla="*/ 278693 h 50"/>
                <a:gd name="T50" fmla="*/ 134434 w 34"/>
                <a:gd name="T51" fmla="*/ 286330 h 50"/>
                <a:gd name="T52" fmla="*/ 141236 w 34"/>
                <a:gd name="T53" fmla="*/ 286330 h 50"/>
                <a:gd name="T54" fmla="*/ 154638 w 34"/>
                <a:gd name="T55" fmla="*/ 286330 h 50"/>
                <a:gd name="T56" fmla="*/ 161685 w 34"/>
                <a:gd name="T57" fmla="*/ 278693 h 50"/>
                <a:gd name="T58" fmla="*/ 173926 w 34"/>
                <a:gd name="T59" fmla="*/ 265783 h 50"/>
                <a:gd name="T60" fmla="*/ 188313 w 34"/>
                <a:gd name="T61" fmla="*/ 251153 h 50"/>
                <a:gd name="T62" fmla="*/ 194871 w 34"/>
                <a:gd name="T63" fmla="*/ 236216 h 50"/>
                <a:gd name="T64" fmla="*/ 208277 w 34"/>
                <a:gd name="T65" fmla="*/ 228728 h 50"/>
                <a:gd name="T66" fmla="*/ 215561 w 34"/>
                <a:gd name="T67" fmla="*/ 222027 h 50"/>
                <a:gd name="T68" fmla="*/ 222574 w 34"/>
                <a:gd name="T69" fmla="*/ 222027 h 50"/>
                <a:gd name="T70" fmla="*/ 222574 w 34"/>
                <a:gd name="T71" fmla="*/ 228728 h 50"/>
                <a:gd name="T72" fmla="*/ 229428 w 34"/>
                <a:gd name="T73" fmla="*/ 251153 h 50"/>
                <a:gd name="T74" fmla="*/ 222574 w 34"/>
                <a:gd name="T75" fmla="*/ 273072 h 50"/>
                <a:gd name="T76" fmla="*/ 222574 w 34"/>
                <a:gd name="T77" fmla="*/ 293634 h 50"/>
                <a:gd name="T78" fmla="*/ 208277 w 34"/>
                <a:gd name="T79" fmla="*/ 308268 h 50"/>
                <a:gd name="T80" fmla="*/ 208277 w 34"/>
                <a:gd name="T81" fmla="*/ 301275 h 50"/>
                <a:gd name="T82" fmla="*/ 208277 w 34"/>
                <a:gd name="T83" fmla="*/ 301275 h 50"/>
                <a:gd name="T84" fmla="*/ 202125 w 34"/>
                <a:gd name="T85" fmla="*/ 301275 h 50"/>
                <a:gd name="T86" fmla="*/ 188313 w 34"/>
                <a:gd name="T87" fmla="*/ 322241 h 50"/>
                <a:gd name="T88" fmla="*/ 168450 w 34"/>
                <a:gd name="T89" fmla="*/ 344667 h 50"/>
                <a:gd name="T90" fmla="*/ 161685 w 34"/>
                <a:gd name="T91" fmla="*/ 351699 h 50"/>
                <a:gd name="T92" fmla="*/ 147329 w 34"/>
                <a:gd name="T93" fmla="*/ 359368 h 50"/>
                <a:gd name="T94" fmla="*/ 134434 w 34"/>
                <a:gd name="T95" fmla="*/ 359368 h 50"/>
                <a:gd name="T96" fmla="*/ 119987 w 34"/>
                <a:gd name="T97" fmla="*/ 359368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758"/>
            <p:cNvSpPr>
              <a:spLocks/>
            </p:cNvSpPr>
            <p:nvPr/>
          </p:nvSpPr>
          <p:spPr bwMode="auto">
            <a:xfrm>
              <a:off x="5857" y="2778"/>
              <a:ext cx="19" cy="18"/>
            </a:xfrm>
            <a:custGeom>
              <a:avLst/>
              <a:gdLst>
                <a:gd name="T0" fmla="*/ 4754 w 10"/>
                <a:gd name="T1" fmla="*/ 73728 h 9"/>
                <a:gd name="T2" fmla="*/ 0 w 10"/>
                <a:gd name="T3" fmla="*/ 65536 h 9"/>
                <a:gd name="T4" fmla="*/ 4754 w 10"/>
                <a:gd name="T5" fmla="*/ 57344 h 9"/>
                <a:gd name="T6" fmla="*/ 4754 w 10"/>
                <a:gd name="T7" fmla="*/ 49152 h 9"/>
                <a:gd name="T8" fmla="*/ 4754 w 10"/>
                <a:gd name="T9" fmla="*/ 49152 h 9"/>
                <a:gd name="T10" fmla="*/ 9033 w 10"/>
                <a:gd name="T11" fmla="*/ 40960 h 9"/>
                <a:gd name="T12" fmla="*/ 9033 w 10"/>
                <a:gd name="T13" fmla="*/ 32768 h 9"/>
                <a:gd name="T14" fmla="*/ 12903 w 10"/>
                <a:gd name="T15" fmla="*/ 24576 h 9"/>
                <a:gd name="T16" fmla="*/ 17163 w 10"/>
                <a:gd name="T17" fmla="*/ 16384 h 9"/>
                <a:gd name="T18" fmla="*/ 17163 w 10"/>
                <a:gd name="T19" fmla="*/ 16384 h 9"/>
                <a:gd name="T20" fmla="*/ 21865 w 10"/>
                <a:gd name="T21" fmla="*/ 8192 h 9"/>
                <a:gd name="T22" fmla="*/ 24516 w 10"/>
                <a:gd name="T23" fmla="*/ 0 h 9"/>
                <a:gd name="T24" fmla="*/ 28700 w 10"/>
                <a:gd name="T25" fmla="*/ 0 h 9"/>
                <a:gd name="T26" fmla="*/ 32610 w 10"/>
                <a:gd name="T27" fmla="*/ 0 h 9"/>
                <a:gd name="T28" fmla="*/ 37360 w 10"/>
                <a:gd name="T29" fmla="*/ 0 h 9"/>
                <a:gd name="T30" fmla="*/ 37360 w 10"/>
                <a:gd name="T31" fmla="*/ 0 h 9"/>
                <a:gd name="T32" fmla="*/ 41544 w 10"/>
                <a:gd name="T33" fmla="*/ 0 h 9"/>
                <a:gd name="T34" fmla="*/ 41544 w 10"/>
                <a:gd name="T35" fmla="*/ 0 h 9"/>
                <a:gd name="T36" fmla="*/ 37360 w 10"/>
                <a:gd name="T37" fmla="*/ 16384 h 9"/>
                <a:gd name="T38" fmla="*/ 32610 w 10"/>
                <a:gd name="T39" fmla="*/ 24576 h 9"/>
                <a:gd name="T40" fmla="*/ 21865 w 10"/>
                <a:gd name="T41" fmla="*/ 40960 h 9"/>
                <a:gd name="T42" fmla="*/ 12903 w 10"/>
                <a:gd name="T43" fmla="*/ 49152 h 9"/>
                <a:gd name="T44" fmla="*/ 9033 w 10"/>
                <a:gd name="T45" fmla="*/ 65536 h 9"/>
                <a:gd name="T46" fmla="*/ 4754 w 10"/>
                <a:gd name="T47" fmla="*/ 73728 h 9"/>
                <a:gd name="T48" fmla="*/ 4754 w 10"/>
                <a:gd name="T49" fmla="*/ 73728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759"/>
            <p:cNvSpPr>
              <a:spLocks/>
            </p:cNvSpPr>
            <p:nvPr/>
          </p:nvSpPr>
          <p:spPr bwMode="auto">
            <a:xfrm>
              <a:off x="5837" y="2774"/>
              <a:ext cx="6" cy="6"/>
            </a:xfrm>
            <a:custGeom>
              <a:avLst/>
              <a:gdLst>
                <a:gd name="T0" fmla="*/ 0 w 3"/>
                <a:gd name="T1" fmla="*/ 24576 h 3"/>
                <a:gd name="T2" fmla="*/ 0 w 3"/>
                <a:gd name="T3" fmla="*/ 24576 h 3"/>
                <a:gd name="T4" fmla="*/ 8192 w 3"/>
                <a:gd name="T5" fmla="*/ 16384 h 3"/>
                <a:gd name="T6" fmla="*/ 8192 w 3"/>
                <a:gd name="T7" fmla="*/ 8192 h 3"/>
                <a:gd name="T8" fmla="*/ 16384 w 3"/>
                <a:gd name="T9" fmla="*/ 8192 h 3"/>
                <a:gd name="T10" fmla="*/ 24576 w 3"/>
                <a:gd name="T11" fmla="*/ 0 h 3"/>
                <a:gd name="T12" fmla="*/ 24576 w 3"/>
                <a:gd name="T13" fmla="*/ 0 h 3"/>
                <a:gd name="T14" fmla="*/ 24576 w 3"/>
                <a:gd name="T15" fmla="*/ 8192 h 3"/>
                <a:gd name="T16" fmla="*/ 24576 w 3"/>
                <a:gd name="T17" fmla="*/ 8192 h 3"/>
                <a:gd name="T18" fmla="*/ 24576 w 3"/>
                <a:gd name="T19" fmla="*/ 8192 h 3"/>
                <a:gd name="T20" fmla="*/ 16384 w 3"/>
                <a:gd name="T21" fmla="*/ 8192 h 3"/>
                <a:gd name="T22" fmla="*/ 16384 w 3"/>
                <a:gd name="T23" fmla="*/ 16384 h 3"/>
                <a:gd name="T24" fmla="*/ 8192 w 3"/>
                <a:gd name="T25" fmla="*/ 24576 h 3"/>
                <a:gd name="T26" fmla="*/ 0 w 3"/>
                <a:gd name="T27" fmla="*/ 24576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760"/>
            <p:cNvSpPr>
              <a:spLocks/>
            </p:cNvSpPr>
            <p:nvPr/>
          </p:nvSpPr>
          <p:spPr bwMode="auto">
            <a:xfrm>
              <a:off x="5813" y="2762"/>
              <a:ext cx="8" cy="8"/>
            </a:xfrm>
            <a:custGeom>
              <a:avLst/>
              <a:gdLst>
                <a:gd name="T0" fmla="*/ 24576 w 4"/>
                <a:gd name="T1" fmla="*/ 32768 h 4"/>
                <a:gd name="T2" fmla="*/ 24576 w 4"/>
                <a:gd name="T3" fmla="*/ 32768 h 4"/>
                <a:gd name="T4" fmla="*/ 16384 w 4"/>
                <a:gd name="T5" fmla="*/ 32768 h 4"/>
                <a:gd name="T6" fmla="*/ 8192 w 4"/>
                <a:gd name="T7" fmla="*/ 32768 h 4"/>
                <a:gd name="T8" fmla="*/ 8192 w 4"/>
                <a:gd name="T9" fmla="*/ 24576 h 4"/>
                <a:gd name="T10" fmla="*/ 0 w 4"/>
                <a:gd name="T11" fmla="*/ 24576 h 4"/>
                <a:gd name="T12" fmla="*/ 0 w 4"/>
                <a:gd name="T13" fmla="*/ 16384 h 4"/>
                <a:gd name="T14" fmla="*/ 0 w 4"/>
                <a:gd name="T15" fmla="*/ 8192 h 4"/>
                <a:gd name="T16" fmla="*/ 0 w 4"/>
                <a:gd name="T17" fmla="*/ 0 h 4"/>
                <a:gd name="T18" fmla="*/ 8192 w 4"/>
                <a:gd name="T19" fmla="*/ 8192 h 4"/>
                <a:gd name="T20" fmla="*/ 16384 w 4"/>
                <a:gd name="T21" fmla="*/ 16384 h 4"/>
                <a:gd name="T22" fmla="*/ 16384 w 4"/>
                <a:gd name="T23" fmla="*/ 16384 h 4"/>
                <a:gd name="T24" fmla="*/ 24576 w 4"/>
                <a:gd name="T25" fmla="*/ 24576 h 4"/>
                <a:gd name="T26" fmla="*/ 24576 w 4"/>
                <a:gd name="T27" fmla="*/ 24576 h 4"/>
                <a:gd name="T28" fmla="*/ 32768 w 4"/>
                <a:gd name="T29" fmla="*/ 32768 h 4"/>
                <a:gd name="T30" fmla="*/ 24576 w 4"/>
                <a:gd name="T31" fmla="*/ 32768 h 4"/>
                <a:gd name="T32" fmla="*/ 24576 w 4"/>
                <a:gd name="T33" fmla="*/ 32768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761"/>
            <p:cNvSpPr>
              <a:spLocks/>
            </p:cNvSpPr>
            <p:nvPr/>
          </p:nvSpPr>
          <p:spPr bwMode="auto">
            <a:xfrm>
              <a:off x="5726" y="2705"/>
              <a:ext cx="57" cy="61"/>
            </a:xfrm>
            <a:custGeom>
              <a:avLst/>
              <a:gdLst>
                <a:gd name="T0" fmla="*/ 103369 w 29"/>
                <a:gd name="T1" fmla="*/ 205275 h 31"/>
                <a:gd name="T2" fmla="*/ 73102 w 29"/>
                <a:gd name="T3" fmla="*/ 198669 h 31"/>
                <a:gd name="T4" fmla="*/ 26757 w 29"/>
                <a:gd name="T5" fmla="*/ 191591 h 31"/>
                <a:gd name="T6" fmla="*/ 0 w 29"/>
                <a:gd name="T7" fmla="*/ 191591 h 31"/>
                <a:gd name="T8" fmla="*/ 0 w 29"/>
                <a:gd name="T9" fmla="*/ 178216 h 31"/>
                <a:gd name="T10" fmla="*/ 6926 w 29"/>
                <a:gd name="T11" fmla="*/ 178216 h 31"/>
                <a:gd name="T12" fmla="*/ 6926 w 29"/>
                <a:gd name="T13" fmla="*/ 171483 h 31"/>
                <a:gd name="T14" fmla="*/ 20542 w 29"/>
                <a:gd name="T15" fmla="*/ 157541 h 31"/>
                <a:gd name="T16" fmla="*/ 40376 w 29"/>
                <a:gd name="T17" fmla="*/ 132191 h 31"/>
                <a:gd name="T18" fmla="*/ 66173 w 29"/>
                <a:gd name="T19" fmla="*/ 87147 h 31"/>
                <a:gd name="T20" fmla="*/ 86251 w 29"/>
                <a:gd name="T21" fmla="*/ 40687 h 31"/>
                <a:gd name="T22" fmla="*/ 103369 w 29"/>
                <a:gd name="T23" fmla="*/ 0 h 31"/>
                <a:gd name="T24" fmla="*/ 148813 w 29"/>
                <a:gd name="T25" fmla="*/ 0 h 31"/>
                <a:gd name="T26" fmla="*/ 148813 w 29"/>
                <a:gd name="T27" fmla="*/ 6958 h 31"/>
                <a:gd name="T28" fmla="*/ 143683 w 29"/>
                <a:gd name="T29" fmla="*/ 13692 h 31"/>
                <a:gd name="T30" fmla="*/ 130064 w 29"/>
                <a:gd name="T31" fmla="*/ 26942 h 31"/>
                <a:gd name="T32" fmla="*/ 110230 w 29"/>
                <a:gd name="T33" fmla="*/ 40687 h 31"/>
                <a:gd name="T34" fmla="*/ 96222 w 29"/>
                <a:gd name="T35" fmla="*/ 53015 h 31"/>
                <a:gd name="T36" fmla="*/ 103369 w 29"/>
                <a:gd name="T37" fmla="*/ 53015 h 31"/>
                <a:gd name="T38" fmla="*/ 122967 w 29"/>
                <a:gd name="T39" fmla="*/ 40687 h 31"/>
                <a:gd name="T40" fmla="*/ 136991 w 29"/>
                <a:gd name="T41" fmla="*/ 34140 h 31"/>
                <a:gd name="T42" fmla="*/ 143683 w 29"/>
                <a:gd name="T43" fmla="*/ 26942 h 31"/>
                <a:gd name="T44" fmla="*/ 148813 w 29"/>
                <a:gd name="T45" fmla="*/ 26942 h 31"/>
                <a:gd name="T46" fmla="*/ 155983 w 29"/>
                <a:gd name="T47" fmla="*/ 26942 h 31"/>
                <a:gd name="T48" fmla="*/ 155983 w 29"/>
                <a:gd name="T49" fmla="*/ 40687 h 31"/>
                <a:gd name="T50" fmla="*/ 148813 w 29"/>
                <a:gd name="T51" fmla="*/ 60205 h 31"/>
                <a:gd name="T52" fmla="*/ 136991 w 29"/>
                <a:gd name="T53" fmla="*/ 73897 h 31"/>
                <a:gd name="T54" fmla="*/ 122967 w 29"/>
                <a:gd name="T55" fmla="*/ 87147 h 31"/>
                <a:gd name="T56" fmla="*/ 130064 w 29"/>
                <a:gd name="T57" fmla="*/ 94113 h 31"/>
                <a:gd name="T58" fmla="*/ 136991 w 29"/>
                <a:gd name="T59" fmla="*/ 87147 h 31"/>
                <a:gd name="T60" fmla="*/ 143683 w 29"/>
                <a:gd name="T61" fmla="*/ 80062 h 31"/>
                <a:gd name="T62" fmla="*/ 143683 w 29"/>
                <a:gd name="T63" fmla="*/ 73897 h 31"/>
                <a:gd name="T64" fmla="*/ 148813 w 29"/>
                <a:gd name="T65" fmla="*/ 67179 h 31"/>
                <a:gd name="T66" fmla="*/ 155983 w 29"/>
                <a:gd name="T67" fmla="*/ 60205 h 31"/>
                <a:gd name="T68" fmla="*/ 155983 w 29"/>
                <a:gd name="T69" fmla="*/ 53015 h 31"/>
                <a:gd name="T70" fmla="*/ 162426 w 29"/>
                <a:gd name="T71" fmla="*/ 60205 h 31"/>
                <a:gd name="T72" fmla="*/ 169528 w 29"/>
                <a:gd name="T73" fmla="*/ 87147 h 31"/>
                <a:gd name="T74" fmla="*/ 175574 w 29"/>
                <a:gd name="T75" fmla="*/ 118468 h 31"/>
                <a:gd name="T76" fmla="*/ 182663 w 29"/>
                <a:gd name="T77" fmla="*/ 157541 h 31"/>
                <a:gd name="T78" fmla="*/ 189126 w 29"/>
                <a:gd name="T79" fmla="*/ 171483 h 31"/>
                <a:gd name="T80" fmla="*/ 189126 w 29"/>
                <a:gd name="T81" fmla="*/ 191591 h 31"/>
                <a:gd name="T82" fmla="*/ 169528 w 29"/>
                <a:gd name="T83" fmla="*/ 198669 h 31"/>
                <a:gd name="T84" fmla="*/ 155983 w 29"/>
                <a:gd name="T85" fmla="*/ 205275 h 31"/>
                <a:gd name="T86" fmla="*/ 136991 w 29"/>
                <a:gd name="T87" fmla="*/ 205275 h 31"/>
                <a:gd name="T88" fmla="*/ 122967 w 29"/>
                <a:gd name="T89" fmla="*/ 205275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762"/>
            <p:cNvSpPr>
              <a:spLocks/>
            </p:cNvSpPr>
            <p:nvPr/>
          </p:nvSpPr>
          <p:spPr bwMode="auto">
            <a:xfrm>
              <a:off x="5689" y="2552"/>
              <a:ext cx="81" cy="208"/>
            </a:xfrm>
            <a:custGeom>
              <a:avLst/>
              <a:gdLst>
                <a:gd name="T0" fmla="*/ 84426 w 41"/>
                <a:gd name="T1" fmla="*/ 752221 h 105"/>
                <a:gd name="T2" fmla="*/ 56852 w 41"/>
                <a:gd name="T3" fmla="*/ 744596 h 105"/>
                <a:gd name="T4" fmla="*/ 36150 w 41"/>
                <a:gd name="T5" fmla="*/ 737061 h 105"/>
                <a:gd name="T6" fmla="*/ 7373 w 41"/>
                <a:gd name="T7" fmla="*/ 723036 h 105"/>
                <a:gd name="T8" fmla="*/ 0 w 41"/>
                <a:gd name="T9" fmla="*/ 715459 h 105"/>
                <a:gd name="T10" fmla="*/ 0 w 41"/>
                <a:gd name="T11" fmla="*/ 708297 h 105"/>
                <a:gd name="T12" fmla="*/ 14566 w 41"/>
                <a:gd name="T13" fmla="*/ 700968 h 105"/>
                <a:gd name="T14" fmla="*/ 21631 w 41"/>
                <a:gd name="T15" fmla="*/ 685820 h 105"/>
                <a:gd name="T16" fmla="*/ 28777 w 41"/>
                <a:gd name="T17" fmla="*/ 670830 h 105"/>
                <a:gd name="T18" fmla="*/ 42734 w 41"/>
                <a:gd name="T19" fmla="*/ 643071 h 105"/>
                <a:gd name="T20" fmla="*/ 64286 w 41"/>
                <a:gd name="T21" fmla="*/ 606768 h 105"/>
                <a:gd name="T22" fmla="*/ 77053 w 41"/>
                <a:gd name="T23" fmla="*/ 569324 h 105"/>
                <a:gd name="T24" fmla="*/ 91613 w 41"/>
                <a:gd name="T25" fmla="*/ 529469 h 105"/>
                <a:gd name="T26" fmla="*/ 105847 w 41"/>
                <a:gd name="T27" fmla="*/ 507171 h 105"/>
                <a:gd name="T28" fmla="*/ 112317 w 41"/>
                <a:gd name="T29" fmla="*/ 484682 h 105"/>
                <a:gd name="T30" fmla="*/ 112317 w 41"/>
                <a:gd name="T31" fmla="*/ 479329 h 105"/>
                <a:gd name="T32" fmla="*/ 119686 w 41"/>
                <a:gd name="T33" fmla="*/ 464100 h 105"/>
                <a:gd name="T34" fmla="*/ 119686 w 41"/>
                <a:gd name="T35" fmla="*/ 449577 h 105"/>
                <a:gd name="T36" fmla="*/ 127004 w 41"/>
                <a:gd name="T37" fmla="*/ 413346 h 105"/>
                <a:gd name="T38" fmla="*/ 133889 w 41"/>
                <a:gd name="T39" fmla="*/ 361169 h 105"/>
                <a:gd name="T40" fmla="*/ 141094 w 41"/>
                <a:gd name="T41" fmla="*/ 302640 h 105"/>
                <a:gd name="T42" fmla="*/ 141094 w 41"/>
                <a:gd name="T43" fmla="*/ 244671 h 105"/>
                <a:gd name="T44" fmla="*/ 133889 w 41"/>
                <a:gd name="T45" fmla="*/ 189746 h 105"/>
                <a:gd name="T46" fmla="*/ 127004 w 41"/>
                <a:gd name="T47" fmla="*/ 167684 h 105"/>
                <a:gd name="T48" fmla="*/ 127004 w 41"/>
                <a:gd name="T49" fmla="*/ 138504 h 105"/>
                <a:gd name="T50" fmla="*/ 112317 w 41"/>
                <a:gd name="T51" fmla="*/ 116434 h 105"/>
                <a:gd name="T52" fmla="*/ 105847 w 41"/>
                <a:gd name="T53" fmla="*/ 88224 h 105"/>
                <a:gd name="T54" fmla="*/ 91613 w 41"/>
                <a:gd name="T55" fmla="*/ 66170 h 105"/>
                <a:gd name="T56" fmla="*/ 84426 w 41"/>
                <a:gd name="T57" fmla="*/ 51249 h 105"/>
                <a:gd name="T58" fmla="*/ 91613 w 41"/>
                <a:gd name="T59" fmla="*/ 36971 h 105"/>
                <a:gd name="T60" fmla="*/ 105847 w 41"/>
                <a:gd name="T61" fmla="*/ 29671 h 105"/>
                <a:gd name="T62" fmla="*/ 133889 w 41"/>
                <a:gd name="T63" fmla="*/ 14978 h 105"/>
                <a:gd name="T64" fmla="*/ 173866 w 41"/>
                <a:gd name="T65" fmla="*/ 7561 h 105"/>
                <a:gd name="T66" fmla="*/ 209112 w 41"/>
                <a:gd name="T67" fmla="*/ 0 h 105"/>
                <a:gd name="T68" fmla="*/ 243354 w 41"/>
                <a:gd name="T69" fmla="*/ 22482 h 105"/>
                <a:gd name="T70" fmla="*/ 257175 w 41"/>
                <a:gd name="T71" fmla="*/ 66170 h 105"/>
                <a:gd name="T72" fmla="*/ 271957 w 41"/>
                <a:gd name="T73" fmla="*/ 109087 h 105"/>
                <a:gd name="T74" fmla="*/ 278747 w 41"/>
                <a:gd name="T75" fmla="*/ 160243 h 105"/>
                <a:gd name="T76" fmla="*/ 278747 w 41"/>
                <a:gd name="T77" fmla="*/ 208660 h 105"/>
                <a:gd name="T78" fmla="*/ 286183 w 41"/>
                <a:gd name="T79" fmla="*/ 252332 h 105"/>
                <a:gd name="T80" fmla="*/ 278747 w 41"/>
                <a:gd name="T81" fmla="*/ 302640 h 105"/>
                <a:gd name="T82" fmla="*/ 271957 w 41"/>
                <a:gd name="T83" fmla="*/ 353854 h 105"/>
                <a:gd name="T84" fmla="*/ 264512 w 41"/>
                <a:gd name="T85" fmla="*/ 405905 h 105"/>
                <a:gd name="T86" fmla="*/ 250910 w 41"/>
                <a:gd name="T87" fmla="*/ 456907 h 105"/>
                <a:gd name="T88" fmla="*/ 236453 w 41"/>
                <a:gd name="T89" fmla="*/ 499858 h 105"/>
                <a:gd name="T90" fmla="*/ 221895 w 41"/>
                <a:gd name="T91" fmla="*/ 551103 h 105"/>
                <a:gd name="T92" fmla="*/ 202150 w 41"/>
                <a:gd name="T93" fmla="*/ 591819 h 105"/>
                <a:gd name="T94" fmla="*/ 180992 w 41"/>
                <a:gd name="T95" fmla="*/ 635539 h 105"/>
                <a:gd name="T96" fmla="*/ 159661 w 41"/>
                <a:gd name="T97" fmla="*/ 678238 h 105"/>
                <a:gd name="T98" fmla="*/ 133889 w 41"/>
                <a:gd name="T99" fmla="*/ 723036 h 105"/>
                <a:gd name="T100" fmla="*/ 112317 w 41"/>
                <a:gd name="T101" fmla="*/ 752221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763"/>
            <p:cNvSpPr>
              <a:spLocks/>
            </p:cNvSpPr>
            <p:nvPr/>
          </p:nvSpPr>
          <p:spPr bwMode="auto">
            <a:xfrm>
              <a:off x="5809" y="2574"/>
              <a:ext cx="95" cy="182"/>
            </a:xfrm>
            <a:custGeom>
              <a:avLst/>
              <a:gdLst>
                <a:gd name="T0" fmla="*/ 0 w 48"/>
                <a:gd name="T1" fmla="*/ 646438 h 92"/>
                <a:gd name="T2" fmla="*/ 0 w 48"/>
                <a:gd name="T3" fmla="*/ 631388 h 92"/>
                <a:gd name="T4" fmla="*/ 7505 w 48"/>
                <a:gd name="T5" fmla="*/ 625095 h 92"/>
                <a:gd name="T6" fmla="*/ 22359 w 48"/>
                <a:gd name="T7" fmla="*/ 610541 h 92"/>
                <a:gd name="T8" fmla="*/ 36777 w 48"/>
                <a:gd name="T9" fmla="*/ 595836 h 92"/>
                <a:gd name="T10" fmla="*/ 58186 w 48"/>
                <a:gd name="T11" fmla="*/ 561088 h 92"/>
                <a:gd name="T12" fmla="*/ 87582 w 48"/>
                <a:gd name="T13" fmla="*/ 502888 h 92"/>
                <a:gd name="T14" fmla="*/ 115160 w 48"/>
                <a:gd name="T15" fmla="*/ 456266 h 92"/>
                <a:gd name="T16" fmla="*/ 130006 w 48"/>
                <a:gd name="T17" fmla="*/ 434408 h 92"/>
                <a:gd name="T18" fmla="*/ 136563 w 48"/>
                <a:gd name="T19" fmla="*/ 412145 h 92"/>
                <a:gd name="T20" fmla="*/ 144060 w 48"/>
                <a:gd name="T21" fmla="*/ 377181 h 92"/>
                <a:gd name="T22" fmla="*/ 158422 w 48"/>
                <a:gd name="T23" fmla="*/ 304949 h 92"/>
                <a:gd name="T24" fmla="*/ 165929 w 48"/>
                <a:gd name="T25" fmla="*/ 226808 h 92"/>
                <a:gd name="T26" fmla="*/ 165929 w 48"/>
                <a:gd name="T27" fmla="*/ 150310 h 92"/>
                <a:gd name="T28" fmla="*/ 158422 w 48"/>
                <a:gd name="T29" fmla="*/ 79781 h 92"/>
                <a:gd name="T30" fmla="*/ 151408 w 48"/>
                <a:gd name="T31" fmla="*/ 43146 h 92"/>
                <a:gd name="T32" fmla="*/ 144060 w 48"/>
                <a:gd name="T33" fmla="*/ 14809 h 92"/>
                <a:gd name="T34" fmla="*/ 144060 w 48"/>
                <a:gd name="T35" fmla="*/ 7486 h 92"/>
                <a:gd name="T36" fmla="*/ 173339 w 48"/>
                <a:gd name="T37" fmla="*/ 29296 h 92"/>
                <a:gd name="T38" fmla="*/ 198886 w 48"/>
                <a:gd name="T39" fmla="*/ 57955 h 92"/>
                <a:gd name="T40" fmla="*/ 220289 w 48"/>
                <a:gd name="T41" fmla="*/ 85354 h 92"/>
                <a:gd name="T42" fmla="*/ 235174 w 48"/>
                <a:gd name="T43" fmla="*/ 122035 h 92"/>
                <a:gd name="T44" fmla="*/ 242751 w 48"/>
                <a:gd name="T45" fmla="*/ 150310 h 92"/>
                <a:gd name="T46" fmla="*/ 249783 w 48"/>
                <a:gd name="T47" fmla="*/ 157828 h 92"/>
                <a:gd name="T48" fmla="*/ 270281 w 48"/>
                <a:gd name="T49" fmla="*/ 165181 h 92"/>
                <a:gd name="T50" fmla="*/ 292173 w 48"/>
                <a:gd name="T51" fmla="*/ 157828 h 92"/>
                <a:gd name="T52" fmla="*/ 307010 w 48"/>
                <a:gd name="T53" fmla="*/ 136003 h 92"/>
                <a:gd name="T54" fmla="*/ 335449 w 48"/>
                <a:gd name="T55" fmla="*/ 107164 h 92"/>
                <a:gd name="T56" fmla="*/ 335449 w 48"/>
                <a:gd name="T57" fmla="*/ 114650 h 92"/>
                <a:gd name="T58" fmla="*/ 321207 w 48"/>
                <a:gd name="T59" fmla="*/ 165181 h 92"/>
                <a:gd name="T60" fmla="*/ 313544 w 48"/>
                <a:gd name="T61" fmla="*/ 183630 h 92"/>
                <a:gd name="T62" fmla="*/ 292173 w 48"/>
                <a:gd name="T63" fmla="*/ 205456 h 92"/>
                <a:gd name="T64" fmla="*/ 262774 w 48"/>
                <a:gd name="T65" fmla="*/ 226808 h 92"/>
                <a:gd name="T66" fmla="*/ 262774 w 48"/>
                <a:gd name="T67" fmla="*/ 248634 h 92"/>
                <a:gd name="T68" fmla="*/ 257304 w 48"/>
                <a:gd name="T69" fmla="*/ 319163 h 92"/>
                <a:gd name="T70" fmla="*/ 242751 w 48"/>
                <a:gd name="T71" fmla="*/ 377181 h 92"/>
                <a:gd name="T72" fmla="*/ 220289 w 48"/>
                <a:gd name="T73" fmla="*/ 441686 h 92"/>
                <a:gd name="T74" fmla="*/ 191829 w 48"/>
                <a:gd name="T75" fmla="*/ 495616 h 92"/>
                <a:gd name="T76" fmla="*/ 173339 w 48"/>
                <a:gd name="T77" fmla="*/ 517915 h 92"/>
                <a:gd name="T78" fmla="*/ 144060 w 48"/>
                <a:gd name="T79" fmla="*/ 546034 h 92"/>
                <a:gd name="T80" fmla="*/ 136563 w 48"/>
                <a:gd name="T81" fmla="*/ 546034 h 92"/>
                <a:gd name="T82" fmla="*/ 122653 w 48"/>
                <a:gd name="T83" fmla="*/ 553642 h 92"/>
                <a:gd name="T84" fmla="*/ 100490 w 48"/>
                <a:gd name="T85" fmla="*/ 553642 h 92"/>
                <a:gd name="T86" fmla="*/ 87582 w 48"/>
                <a:gd name="T87" fmla="*/ 568329 h 92"/>
                <a:gd name="T88" fmla="*/ 65687 w 48"/>
                <a:gd name="T89" fmla="*/ 588240 h 92"/>
                <a:gd name="T90" fmla="*/ 50774 w 48"/>
                <a:gd name="T91" fmla="*/ 610541 h 92"/>
                <a:gd name="T92" fmla="*/ 36777 w 48"/>
                <a:gd name="T93" fmla="*/ 638998 h 92"/>
                <a:gd name="T94" fmla="*/ 22359 w 48"/>
                <a:gd name="T95" fmla="*/ 646438 h 92"/>
                <a:gd name="T96" fmla="*/ 0 w 48"/>
                <a:gd name="T97" fmla="*/ 653683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764"/>
            <p:cNvSpPr>
              <a:spLocks/>
            </p:cNvSpPr>
            <p:nvPr/>
          </p:nvSpPr>
          <p:spPr bwMode="auto">
            <a:xfrm>
              <a:off x="5592" y="2701"/>
              <a:ext cx="53" cy="53"/>
            </a:xfrm>
            <a:custGeom>
              <a:avLst/>
              <a:gdLst>
                <a:gd name="T0" fmla="*/ 153627 w 27"/>
                <a:gd name="T1" fmla="*/ 173061 h 27"/>
                <a:gd name="T2" fmla="*/ 133419 w 27"/>
                <a:gd name="T3" fmla="*/ 159565 h 27"/>
                <a:gd name="T4" fmla="*/ 108715 w 27"/>
                <a:gd name="T5" fmla="*/ 140158 h 27"/>
                <a:gd name="T6" fmla="*/ 88163 w 27"/>
                <a:gd name="T7" fmla="*/ 128030 h 27"/>
                <a:gd name="T8" fmla="*/ 71401 w 27"/>
                <a:gd name="T9" fmla="*/ 108715 h 27"/>
                <a:gd name="T10" fmla="*/ 51991 w 27"/>
                <a:gd name="T11" fmla="*/ 88163 h 27"/>
                <a:gd name="T12" fmla="*/ 39870 w 27"/>
                <a:gd name="T13" fmla="*/ 84894 h 27"/>
                <a:gd name="T14" fmla="*/ 33227 w 27"/>
                <a:gd name="T15" fmla="*/ 71401 h 27"/>
                <a:gd name="T16" fmla="*/ 26486 w 27"/>
                <a:gd name="T17" fmla="*/ 65223 h 27"/>
                <a:gd name="T18" fmla="*/ 13493 w 27"/>
                <a:gd name="T19" fmla="*/ 51991 h 27"/>
                <a:gd name="T20" fmla="*/ 6874 w 27"/>
                <a:gd name="T21" fmla="*/ 39870 h 27"/>
                <a:gd name="T22" fmla="*/ 0 w 27"/>
                <a:gd name="T23" fmla="*/ 26486 h 27"/>
                <a:gd name="T24" fmla="*/ 0 w 27"/>
                <a:gd name="T25" fmla="*/ 26486 h 27"/>
                <a:gd name="T26" fmla="*/ 0 w 27"/>
                <a:gd name="T27" fmla="*/ 20311 h 27"/>
                <a:gd name="T28" fmla="*/ 0 w 27"/>
                <a:gd name="T29" fmla="*/ 20311 h 27"/>
                <a:gd name="T30" fmla="*/ 6874 w 27"/>
                <a:gd name="T31" fmla="*/ 13493 h 27"/>
                <a:gd name="T32" fmla="*/ 6874 w 27"/>
                <a:gd name="T33" fmla="*/ 13493 h 27"/>
                <a:gd name="T34" fmla="*/ 13493 w 27"/>
                <a:gd name="T35" fmla="*/ 6874 h 27"/>
                <a:gd name="T36" fmla="*/ 13493 w 27"/>
                <a:gd name="T37" fmla="*/ 6874 h 27"/>
                <a:gd name="T38" fmla="*/ 20311 w 27"/>
                <a:gd name="T39" fmla="*/ 0 h 27"/>
                <a:gd name="T40" fmla="*/ 26486 w 27"/>
                <a:gd name="T41" fmla="*/ 6874 h 27"/>
                <a:gd name="T42" fmla="*/ 26486 w 27"/>
                <a:gd name="T43" fmla="*/ 6874 h 27"/>
                <a:gd name="T44" fmla="*/ 33227 w 27"/>
                <a:gd name="T45" fmla="*/ 13493 h 27"/>
                <a:gd name="T46" fmla="*/ 33227 w 27"/>
                <a:gd name="T47" fmla="*/ 13493 h 27"/>
                <a:gd name="T48" fmla="*/ 39870 w 27"/>
                <a:gd name="T49" fmla="*/ 20311 h 27"/>
                <a:gd name="T50" fmla="*/ 44913 w 27"/>
                <a:gd name="T51" fmla="*/ 26486 h 27"/>
                <a:gd name="T52" fmla="*/ 51991 w 27"/>
                <a:gd name="T53" fmla="*/ 33227 h 27"/>
                <a:gd name="T54" fmla="*/ 65223 w 27"/>
                <a:gd name="T55" fmla="*/ 39870 h 27"/>
                <a:gd name="T56" fmla="*/ 71401 w 27"/>
                <a:gd name="T57" fmla="*/ 44913 h 27"/>
                <a:gd name="T58" fmla="*/ 84894 w 27"/>
                <a:gd name="T59" fmla="*/ 44913 h 27"/>
                <a:gd name="T60" fmla="*/ 95245 w 27"/>
                <a:gd name="T61" fmla="*/ 51991 h 27"/>
                <a:gd name="T62" fmla="*/ 114653 w 27"/>
                <a:gd name="T63" fmla="*/ 58408 h 27"/>
                <a:gd name="T64" fmla="*/ 128030 w 27"/>
                <a:gd name="T65" fmla="*/ 65223 h 27"/>
                <a:gd name="T66" fmla="*/ 133419 w 27"/>
                <a:gd name="T67" fmla="*/ 65223 h 27"/>
                <a:gd name="T68" fmla="*/ 147032 w 27"/>
                <a:gd name="T69" fmla="*/ 71401 h 27"/>
                <a:gd name="T70" fmla="*/ 159565 w 27"/>
                <a:gd name="T71" fmla="*/ 71401 h 27"/>
                <a:gd name="T72" fmla="*/ 166644 w 27"/>
                <a:gd name="T73" fmla="*/ 71401 h 27"/>
                <a:gd name="T74" fmla="*/ 173061 w 27"/>
                <a:gd name="T75" fmla="*/ 71401 h 27"/>
                <a:gd name="T76" fmla="*/ 173061 w 27"/>
                <a:gd name="T77" fmla="*/ 84894 h 27"/>
                <a:gd name="T78" fmla="*/ 173061 w 27"/>
                <a:gd name="T79" fmla="*/ 88163 h 27"/>
                <a:gd name="T80" fmla="*/ 173061 w 27"/>
                <a:gd name="T81" fmla="*/ 95245 h 27"/>
                <a:gd name="T82" fmla="*/ 166644 w 27"/>
                <a:gd name="T83" fmla="*/ 102056 h 27"/>
                <a:gd name="T84" fmla="*/ 166644 w 27"/>
                <a:gd name="T85" fmla="*/ 108715 h 27"/>
                <a:gd name="T86" fmla="*/ 159565 w 27"/>
                <a:gd name="T87" fmla="*/ 121731 h 27"/>
                <a:gd name="T88" fmla="*/ 159565 w 27"/>
                <a:gd name="T89" fmla="*/ 133419 h 27"/>
                <a:gd name="T90" fmla="*/ 159565 w 27"/>
                <a:gd name="T91" fmla="*/ 147032 h 27"/>
                <a:gd name="T92" fmla="*/ 159565 w 27"/>
                <a:gd name="T93" fmla="*/ 153627 h 27"/>
                <a:gd name="T94" fmla="*/ 159565 w 27"/>
                <a:gd name="T95" fmla="*/ 159565 h 27"/>
                <a:gd name="T96" fmla="*/ 159565 w 27"/>
                <a:gd name="T97" fmla="*/ 166644 h 27"/>
                <a:gd name="T98" fmla="*/ 159565 w 27"/>
                <a:gd name="T99" fmla="*/ 173061 h 27"/>
                <a:gd name="T100" fmla="*/ 153627 w 27"/>
                <a:gd name="T101" fmla="*/ 173061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765"/>
            <p:cNvSpPr>
              <a:spLocks/>
            </p:cNvSpPr>
            <p:nvPr/>
          </p:nvSpPr>
          <p:spPr bwMode="auto">
            <a:xfrm>
              <a:off x="5663" y="2724"/>
              <a:ext cx="20" cy="22"/>
            </a:xfrm>
            <a:custGeom>
              <a:avLst/>
              <a:gdLst>
                <a:gd name="T0" fmla="*/ 81920 w 10"/>
                <a:gd name="T1" fmla="*/ 90112 h 11"/>
                <a:gd name="T2" fmla="*/ 65536 w 10"/>
                <a:gd name="T3" fmla="*/ 81920 h 11"/>
                <a:gd name="T4" fmla="*/ 57344 w 10"/>
                <a:gd name="T5" fmla="*/ 73728 h 11"/>
                <a:gd name="T6" fmla="*/ 40960 w 10"/>
                <a:gd name="T7" fmla="*/ 65536 h 11"/>
                <a:gd name="T8" fmla="*/ 32768 w 10"/>
                <a:gd name="T9" fmla="*/ 57344 h 11"/>
                <a:gd name="T10" fmla="*/ 24576 w 10"/>
                <a:gd name="T11" fmla="*/ 49152 h 11"/>
                <a:gd name="T12" fmla="*/ 16384 w 10"/>
                <a:gd name="T13" fmla="*/ 40960 h 11"/>
                <a:gd name="T14" fmla="*/ 8192 w 10"/>
                <a:gd name="T15" fmla="*/ 32768 h 11"/>
                <a:gd name="T16" fmla="*/ 0 w 10"/>
                <a:gd name="T17" fmla="*/ 24576 h 11"/>
                <a:gd name="T18" fmla="*/ 0 w 10"/>
                <a:gd name="T19" fmla="*/ 24576 h 11"/>
                <a:gd name="T20" fmla="*/ 0 w 10"/>
                <a:gd name="T21" fmla="*/ 16384 h 11"/>
                <a:gd name="T22" fmla="*/ 0 w 10"/>
                <a:gd name="T23" fmla="*/ 16384 h 11"/>
                <a:gd name="T24" fmla="*/ 8192 w 10"/>
                <a:gd name="T25" fmla="*/ 8192 h 11"/>
                <a:gd name="T26" fmla="*/ 8192 w 10"/>
                <a:gd name="T27" fmla="*/ 8192 h 11"/>
                <a:gd name="T28" fmla="*/ 16384 w 10"/>
                <a:gd name="T29" fmla="*/ 8192 h 11"/>
                <a:gd name="T30" fmla="*/ 16384 w 10"/>
                <a:gd name="T31" fmla="*/ 0 h 11"/>
                <a:gd name="T32" fmla="*/ 24576 w 10"/>
                <a:gd name="T33" fmla="*/ 0 h 11"/>
                <a:gd name="T34" fmla="*/ 24576 w 10"/>
                <a:gd name="T35" fmla="*/ 8192 h 11"/>
                <a:gd name="T36" fmla="*/ 24576 w 10"/>
                <a:gd name="T37" fmla="*/ 8192 h 11"/>
                <a:gd name="T38" fmla="*/ 40960 w 10"/>
                <a:gd name="T39" fmla="*/ 16384 h 11"/>
                <a:gd name="T40" fmla="*/ 49152 w 10"/>
                <a:gd name="T41" fmla="*/ 32768 h 11"/>
                <a:gd name="T42" fmla="*/ 49152 w 10"/>
                <a:gd name="T43" fmla="*/ 32768 h 11"/>
                <a:gd name="T44" fmla="*/ 57344 w 10"/>
                <a:gd name="T45" fmla="*/ 40960 h 11"/>
                <a:gd name="T46" fmla="*/ 65536 w 10"/>
                <a:gd name="T47" fmla="*/ 49152 h 11"/>
                <a:gd name="T48" fmla="*/ 73728 w 10"/>
                <a:gd name="T49" fmla="*/ 65536 h 11"/>
                <a:gd name="T50" fmla="*/ 73728 w 10"/>
                <a:gd name="T51" fmla="*/ 73728 h 11"/>
                <a:gd name="T52" fmla="*/ 81920 w 10"/>
                <a:gd name="T53" fmla="*/ 73728 h 11"/>
                <a:gd name="T54" fmla="*/ 81920 w 10"/>
                <a:gd name="T55" fmla="*/ 81920 h 11"/>
                <a:gd name="T56" fmla="*/ 81920 w 10"/>
                <a:gd name="T57" fmla="*/ 90112 h 11"/>
                <a:gd name="T58" fmla="*/ 81920 w 10"/>
                <a:gd name="T59" fmla="*/ 90112 h 11"/>
                <a:gd name="T60" fmla="*/ 81920 w 10"/>
                <a:gd name="T61" fmla="*/ 90112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766"/>
            <p:cNvSpPr>
              <a:spLocks/>
            </p:cNvSpPr>
            <p:nvPr/>
          </p:nvSpPr>
          <p:spPr bwMode="auto">
            <a:xfrm>
              <a:off x="5760" y="2552"/>
              <a:ext cx="93" cy="190"/>
            </a:xfrm>
            <a:custGeom>
              <a:avLst/>
              <a:gdLst>
                <a:gd name="T0" fmla="*/ 158215 w 47"/>
                <a:gd name="T1" fmla="*/ 635722 h 96"/>
                <a:gd name="T2" fmla="*/ 151058 w 47"/>
                <a:gd name="T3" fmla="*/ 585701 h 96"/>
                <a:gd name="T4" fmla="*/ 165407 w 47"/>
                <a:gd name="T5" fmla="*/ 585701 h 96"/>
                <a:gd name="T6" fmla="*/ 191594 w 47"/>
                <a:gd name="T7" fmla="*/ 593081 h 96"/>
                <a:gd name="T8" fmla="*/ 206048 w 47"/>
                <a:gd name="T9" fmla="*/ 585701 h 96"/>
                <a:gd name="T10" fmla="*/ 213425 w 47"/>
                <a:gd name="T11" fmla="*/ 578259 h 96"/>
                <a:gd name="T12" fmla="*/ 184217 w 47"/>
                <a:gd name="T13" fmla="*/ 578259 h 96"/>
                <a:gd name="T14" fmla="*/ 165407 w 47"/>
                <a:gd name="T15" fmla="*/ 578259 h 96"/>
                <a:gd name="T16" fmla="*/ 151058 w 47"/>
                <a:gd name="T17" fmla="*/ 570722 h 96"/>
                <a:gd name="T18" fmla="*/ 143568 w 47"/>
                <a:gd name="T19" fmla="*/ 556793 h 96"/>
                <a:gd name="T20" fmla="*/ 143568 w 47"/>
                <a:gd name="T21" fmla="*/ 534931 h 96"/>
                <a:gd name="T22" fmla="*/ 151058 w 47"/>
                <a:gd name="T23" fmla="*/ 527331 h 96"/>
                <a:gd name="T24" fmla="*/ 176696 w 47"/>
                <a:gd name="T25" fmla="*/ 520074 h 96"/>
                <a:gd name="T26" fmla="*/ 176696 w 47"/>
                <a:gd name="T27" fmla="*/ 509248 h 96"/>
                <a:gd name="T28" fmla="*/ 143568 w 47"/>
                <a:gd name="T29" fmla="*/ 516285 h 96"/>
                <a:gd name="T30" fmla="*/ 122206 w 47"/>
                <a:gd name="T31" fmla="*/ 516285 h 96"/>
                <a:gd name="T32" fmla="*/ 114922 w 47"/>
                <a:gd name="T33" fmla="*/ 501980 h 96"/>
                <a:gd name="T34" fmla="*/ 114922 w 47"/>
                <a:gd name="T35" fmla="*/ 486887 h 96"/>
                <a:gd name="T36" fmla="*/ 85538 w 47"/>
                <a:gd name="T37" fmla="*/ 509248 h 96"/>
                <a:gd name="T38" fmla="*/ 65060 w 47"/>
                <a:gd name="T39" fmla="*/ 527331 h 96"/>
                <a:gd name="T40" fmla="*/ 43229 w 47"/>
                <a:gd name="T41" fmla="*/ 534931 h 96"/>
                <a:gd name="T42" fmla="*/ 14834 w 47"/>
                <a:gd name="T43" fmla="*/ 542432 h 96"/>
                <a:gd name="T44" fmla="*/ 0 w 47"/>
                <a:gd name="T45" fmla="*/ 534931 h 96"/>
                <a:gd name="T46" fmla="*/ 21847 w 47"/>
                <a:gd name="T47" fmla="*/ 465449 h 96"/>
                <a:gd name="T48" fmla="*/ 43229 w 47"/>
                <a:gd name="T49" fmla="*/ 372697 h 96"/>
                <a:gd name="T50" fmla="*/ 50715 w 47"/>
                <a:gd name="T51" fmla="*/ 270281 h 96"/>
                <a:gd name="T52" fmla="*/ 50715 w 47"/>
                <a:gd name="T53" fmla="*/ 173339 h 96"/>
                <a:gd name="T54" fmla="*/ 36668 w 47"/>
                <a:gd name="T55" fmla="*/ 108019 h 96"/>
                <a:gd name="T56" fmla="*/ 29352 w 47"/>
                <a:gd name="T57" fmla="*/ 58186 h 96"/>
                <a:gd name="T58" fmla="*/ 14834 w 47"/>
                <a:gd name="T59" fmla="*/ 14854 h 96"/>
                <a:gd name="T60" fmla="*/ 7497 w 47"/>
                <a:gd name="T61" fmla="*/ 7505 h 96"/>
                <a:gd name="T62" fmla="*/ 0 w 47"/>
                <a:gd name="T63" fmla="*/ 0 h 96"/>
                <a:gd name="T64" fmla="*/ 21847 w 47"/>
                <a:gd name="T65" fmla="*/ 0 h 96"/>
                <a:gd name="T66" fmla="*/ 65060 w 47"/>
                <a:gd name="T67" fmla="*/ 0 h 96"/>
                <a:gd name="T68" fmla="*/ 128736 w 47"/>
                <a:gd name="T69" fmla="*/ 7505 h 96"/>
                <a:gd name="T70" fmla="*/ 184217 w 47"/>
                <a:gd name="T71" fmla="*/ 22359 h 96"/>
                <a:gd name="T72" fmla="*/ 227399 w 47"/>
                <a:gd name="T73" fmla="*/ 29399 h 96"/>
                <a:gd name="T74" fmla="*/ 254733 w 47"/>
                <a:gd name="T75" fmla="*/ 44252 h 96"/>
                <a:gd name="T76" fmla="*/ 269850 w 47"/>
                <a:gd name="T77" fmla="*/ 58186 h 96"/>
                <a:gd name="T78" fmla="*/ 269850 w 47"/>
                <a:gd name="T79" fmla="*/ 65687 h 96"/>
                <a:gd name="T80" fmla="*/ 298902 w 47"/>
                <a:gd name="T81" fmla="*/ 115160 h 96"/>
                <a:gd name="T82" fmla="*/ 320314 w 47"/>
                <a:gd name="T83" fmla="*/ 173339 h 96"/>
                <a:gd name="T84" fmla="*/ 327295 w 47"/>
                <a:gd name="T85" fmla="*/ 235174 h 96"/>
                <a:gd name="T86" fmla="*/ 334911 w 47"/>
                <a:gd name="T87" fmla="*/ 299662 h 96"/>
                <a:gd name="T88" fmla="*/ 327295 w 47"/>
                <a:gd name="T89" fmla="*/ 365412 h 96"/>
                <a:gd name="T90" fmla="*/ 313064 w 47"/>
                <a:gd name="T91" fmla="*/ 435989 h 96"/>
                <a:gd name="T92" fmla="*/ 291713 w 47"/>
                <a:gd name="T93" fmla="*/ 501980 h 96"/>
                <a:gd name="T94" fmla="*/ 269850 w 47"/>
                <a:gd name="T95" fmla="*/ 556793 h 96"/>
                <a:gd name="T96" fmla="*/ 234807 w 47"/>
                <a:gd name="T97" fmla="*/ 613332 h 96"/>
                <a:gd name="T98" fmla="*/ 198567 w 47"/>
                <a:gd name="T99" fmla="*/ 663909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767"/>
            <p:cNvSpPr>
              <a:spLocks/>
            </p:cNvSpPr>
            <p:nvPr/>
          </p:nvSpPr>
          <p:spPr bwMode="auto">
            <a:xfrm>
              <a:off x="5645" y="2562"/>
              <a:ext cx="79" cy="178"/>
            </a:xfrm>
            <a:custGeom>
              <a:avLst/>
              <a:gdLst>
                <a:gd name="T0" fmla="*/ 126603 w 40"/>
                <a:gd name="T1" fmla="*/ 615269 h 90"/>
                <a:gd name="T2" fmla="*/ 90982 w 40"/>
                <a:gd name="T3" fmla="*/ 572464 h 90"/>
                <a:gd name="T4" fmla="*/ 56738 w 40"/>
                <a:gd name="T5" fmla="*/ 530276 h 90"/>
                <a:gd name="T6" fmla="*/ 28728 w 40"/>
                <a:gd name="T7" fmla="*/ 479641 h 90"/>
                <a:gd name="T8" fmla="*/ 7365 w 40"/>
                <a:gd name="T9" fmla="*/ 440332 h 90"/>
                <a:gd name="T10" fmla="*/ 0 w 40"/>
                <a:gd name="T11" fmla="*/ 411099 h 90"/>
                <a:gd name="T12" fmla="*/ 21547 w 40"/>
                <a:gd name="T13" fmla="*/ 398186 h 90"/>
                <a:gd name="T14" fmla="*/ 42555 w 40"/>
                <a:gd name="T15" fmla="*/ 391254 h 90"/>
                <a:gd name="T16" fmla="*/ 98347 w 40"/>
                <a:gd name="T17" fmla="*/ 376395 h 90"/>
                <a:gd name="T18" fmla="*/ 126603 w 40"/>
                <a:gd name="T19" fmla="*/ 362685 h 90"/>
                <a:gd name="T20" fmla="*/ 140786 w 40"/>
                <a:gd name="T21" fmla="*/ 340900 h 90"/>
                <a:gd name="T22" fmla="*/ 144390 w 40"/>
                <a:gd name="T23" fmla="*/ 318652 h 90"/>
                <a:gd name="T24" fmla="*/ 140786 w 40"/>
                <a:gd name="T25" fmla="*/ 289448 h 90"/>
                <a:gd name="T26" fmla="*/ 119239 w 40"/>
                <a:gd name="T27" fmla="*/ 240662 h 90"/>
                <a:gd name="T28" fmla="*/ 126603 w 40"/>
                <a:gd name="T29" fmla="*/ 218875 h 90"/>
                <a:gd name="T30" fmla="*/ 140786 w 40"/>
                <a:gd name="T31" fmla="*/ 211626 h 90"/>
                <a:gd name="T32" fmla="*/ 144390 w 40"/>
                <a:gd name="T33" fmla="*/ 197825 h 90"/>
                <a:gd name="T34" fmla="*/ 144390 w 40"/>
                <a:gd name="T35" fmla="*/ 183380 h 90"/>
                <a:gd name="T36" fmla="*/ 144390 w 40"/>
                <a:gd name="T37" fmla="*/ 168521 h 90"/>
                <a:gd name="T38" fmla="*/ 140786 w 40"/>
                <a:gd name="T39" fmla="*/ 150099 h 90"/>
                <a:gd name="T40" fmla="*/ 133658 w 40"/>
                <a:gd name="T41" fmla="*/ 135565 h 90"/>
                <a:gd name="T42" fmla="*/ 119239 w 40"/>
                <a:gd name="T43" fmla="*/ 121683 h 90"/>
                <a:gd name="T44" fmla="*/ 105585 w 40"/>
                <a:gd name="T45" fmla="*/ 107002 h 90"/>
                <a:gd name="T46" fmla="*/ 84046 w 40"/>
                <a:gd name="T47" fmla="*/ 100024 h 90"/>
                <a:gd name="T48" fmla="*/ 64103 w 40"/>
                <a:gd name="T49" fmla="*/ 100024 h 90"/>
                <a:gd name="T50" fmla="*/ 56738 w 40"/>
                <a:gd name="T51" fmla="*/ 100024 h 90"/>
                <a:gd name="T52" fmla="*/ 56738 w 40"/>
                <a:gd name="T53" fmla="*/ 92720 h 90"/>
                <a:gd name="T54" fmla="*/ 71284 w 40"/>
                <a:gd name="T55" fmla="*/ 72294 h 90"/>
                <a:gd name="T56" fmla="*/ 98347 w 40"/>
                <a:gd name="T57" fmla="*/ 43082 h 90"/>
                <a:gd name="T58" fmla="*/ 119239 w 40"/>
                <a:gd name="T59" fmla="*/ 21783 h 90"/>
                <a:gd name="T60" fmla="*/ 126603 w 40"/>
                <a:gd name="T61" fmla="*/ 7482 h 90"/>
                <a:gd name="T62" fmla="*/ 144390 w 40"/>
                <a:gd name="T63" fmla="*/ 7482 h 90"/>
                <a:gd name="T64" fmla="*/ 165991 w 40"/>
                <a:gd name="T65" fmla="*/ 21783 h 90"/>
                <a:gd name="T66" fmla="*/ 187054 w 40"/>
                <a:gd name="T67" fmla="*/ 36553 h 90"/>
                <a:gd name="T68" fmla="*/ 194235 w 40"/>
                <a:gd name="T69" fmla="*/ 57884 h 90"/>
                <a:gd name="T70" fmla="*/ 201128 w 40"/>
                <a:gd name="T71" fmla="*/ 85207 h 90"/>
                <a:gd name="T72" fmla="*/ 208530 w 40"/>
                <a:gd name="T73" fmla="*/ 142981 h 90"/>
                <a:gd name="T74" fmla="*/ 208530 w 40"/>
                <a:gd name="T75" fmla="*/ 183380 h 90"/>
                <a:gd name="T76" fmla="*/ 208530 w 40"/>
                <a:gd name="T77" fmla="*/ 197825 h 90"/>
                <a:gd name="T78" fmla="*/ 213894 w 40"/>
                <a:gd name="T79" fmla="*/ 211626 h 90"/>
                <a:gd name="T80" fmla="*/ 221315 w 40"/>
                <a:gd name="T81" fmla="*/ 204198 h 90"/>
                <a:gd name="T82" fmla="*/ 221315 w 40"/>
                <a:gd name="T83" fmla="*/ 190312 h 90"/>
                <a:gd name="T84" fmla="*/ 221315 w 40"/>
                <a:gd name="T85" fmla="*/ 157293 h 90"/>
                <a:gd name="T86" fmla="*/ 213894 w 40"/>
                <a:gd name="T87" fmla="*/ 107002 h 90"/>
                <a:gd name="T88" fmla="*/ 208530 w 40"/>
                <a:gd name="T89" fmla="*/ 57884 h 90"/>
                <a:gd name="T90" fmla="*/ 201128 w 40"/>
                <a:gd name="T91" fmla="*/ 36553 h 90"/>
                <a:gd name="T92" fmla="*/ 187054 w 40"/>
                <a:gd name="T93" fmla="*/ 21783 h 90"/>
                <a:gd name="T94" fmla="*/ 179689 w 40"/>
                <a:gd name="T95" fmla="*/ 14798 h 90"/>
                <a:gd name="T96" fmla="*/ 173356 w 40"/>
                <a:gd name="T97" fmla="*/ 0 h 90"/>
                <a:gd name="T98" fmla="*/ 187054 w 40"/>
                <a:gd name="T99" fmla="*/ 7482 h 90"/>
                <a:gd name="T100" fmla="*/ 208530 w 40"/>
                <a:gd name="T101" fmla="*/ 14798 h 90"/>
                <a:gd name="T102" fmla="*/ 242860 w 40"/>
                <a:gd name="T103" fmla="*/ 57884 h 90"/>
                <a:gd name="T104" fmla="*/ 263975 w 40"/>
                <a:gd name="T105" fmla="*/ 114482 h 90"/>
                <a:gd name="T106" fmla="*/ 271100 w 40"/>
                <a:gd name="T107" fmla="*/ 176030 h 90"/>
                <a:gd name="T108" fmla="*/ 278052 w 40"/>
                <a:gd name="T109" fmla="*/ 233413 h 90"/>
                <a:gd name="T110" fmla="*/ 278052 w 40"/>
                <a:gd name="T111" fmla="*/ 296862 h 90"/>
                <a:gd name="T112" fmla="*/ 263975 w 40"/>
                <a:gd name="T113" fmla="*/ 355080 h 90"/>
                <a:gd name="T114" fmla="*/ 250041 w 40"/>
                <a:gd name="T115" fmla="*/ 418549 h 90"/>
                <a:gd name="T116" fmla="*/ 228440 w 40"/>
                <a:gd name="T117" fmla="*/ 475976 h 90"/>
                <a:gd name="T118" fmla="*/ 208530 w 40"/>
                <a:gd name="T119" fmla="*/ 530276 h 90"/>
                <a:gd name="T120" fmla="*/ 179689 w 40"/>
                <a:gd name="T121" fmla="*/ 579649 h 90"/>
                <a:gd name="T122" fmla="*/ 144390 w 40"/>
                <a:gd name="T123" fmla="*/ 637392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768"/>
            <p:cNvSpPr>
              <a:spLocks/>
            </p:cNvSpPr>
            <p:nvPr/>
          </p:nvSpPr>
          <p:spPr bwMode="auto">
            <a:xfrm>
              <a:off x="5621" y="2693"/>
              <a:ext cx="44" cy="33"/>
            </a:xfrm>
            <a:custGeom>
              <a:avLst/>
              <a:gdLst>
                <a:gd name="T0" fmla="*/ 155648 w 22"/>
                <a:gd name="T1" fmla="*/ 94322 h 17"/>
                <a:gd name="T2" fmla="*/ 147456 w 22"/>
                <a:gd name="T3" fmla="*/ 94322 h 17"/>
                <a:gd name="T4" fmla="*/ 147456 w 22"/>
                <a:gd name="T5" fmla="*/ 88061 h 17"/>
                <a:gd name="T6" fmla="*/ 147456 w 22"/>
                <a:gd name="T7" fmla="*/ 88061 h 17"/>
                <a:gd name="T8" fmla="*/ 147456 w 22"/>
                <a:gd name="T9" fmla="*/ 88061 h 17"/>
                <a:gd name="T10" fmla="*/ 147456 w 22"/>
                <a:gd name="T11" fmla="*/ 83111 h 17"/>
                <a:gd name="T12" fmla="*/ 147456 w 22"/>
                <a:gd name="T13" fmla="*/ 83111 h 17"/>
                <a:gd name="T14" fmla="*/ 147456 w 22"/>
                <a:gd name="T15" fmla="*/ 83111 h 17"/>
                <a:gd name="T16" fmla="*/ 106496 w 22"/>
                <a:gd name="T17" fmla="*/ 76671 h 17"/>
                <a:gd name="T18" fmla="*/ 73728 w 22"/>
                <a:gd name="T19" fmla="*/ 71961 h 17"/>
                <a:gd name="T20" fmla="*/ 49152 w 22"/>
                <a:gd name="T21" fmla="*/ 66184 h 17"/>
                <a:gd name="T22" fmla="*/ 32768 w 22"/>
                <a:gd name="T23" fmla="*/ 66184 h 17"/>
                <a:gd name="T24" fmla="*/ 16384 w 22"/>
                <a:gd name="T25" fmla="*/ 60675 h 17"/>
                <a:gd name="T26" fmla="*/ 0 w 22"/>
                <a:gd name="T27" fmla="*/ 54854 h 17"/>
                <a:gd name="T28" fmla="*/ 0 w 22"/>
                <a:gd name="T29" fmla="*/ 48590 h 17"/>
                <a:gd name="T30" fmla="*/ 8192 w 22"/>
                <a:gd name="T31" fmla="*/ 48590 h 17"/>
                <a:gd name="T32" fmla="*/ 8192 w 22"/>
                <a:gd name="T33" fmla="*/ 48590 h 17"/>
                <a:gd name="T34" fmla="*/ 16384 w 22"/>
                <a:gd name="T35" fmla="*/ 45365 h 17"/>
                <a:gd name="T36" fmla="*/ 24576 w 22"/>
                <a:gd name="T37" fmla="*/ 45365 h 17"/>
                <a:gd name="T38" fmla="*/ 40960 w 22"/>
                <a:gd name="T39" fmla="*/ 39497 h 17"/>
                <a:gd name="T40" fmla="*/ 57344 w 22"/>
                <a:gd name="T41" fmla="*/ 28258 h 17"/>
                <a:gd name="T42" fmla="*/ 73728 w 22"/>
                <a:gd name="T43" fmla="*/ 23370 h 17"/>
                <a:gd name="T44" fmla="*/ 81920 w 22"/>
                <a:gd name="T45" fmla="*/ 17564 h 17"/>
                <a:gd name="T46" fmla="*/ 90112 w 22"/>
                <a:gd name="T47" fmla="*/ 12039 h 17"/>
                <a:gd name="T48" fmla="*/ 98304 w 22"/>
                <a:gd name="T49" fmla="*/ 6202 h 17"/>
                <a:gd name="T50" fmla="*/ 98304 w 22"/>
                <a:gd name="T51" fmla="*/ 0 h 17"/>
                <a:gd name="T52" fmla="*/ 106496 w 22"/>
                <a:gd name="T53" fmla="*/ 0 h 17"/>
                <a:gd name="T54" fmla="*/ 114688 w 22"/>
                <a:gd name="T55" fmla="*/ 0 h 17"/>
                <a:gd name="T56" fmla="*/ 122880 w 22"/>
                <a:gd name="T57" fmla="*/ 17564 h 17"/>
                <a:gd name="T58" fmla="*/ 139264 w 22"/>
                <a:gd name="T59" fmla="*/ 39497 h 17"/>
                <a:gd name="T60" fmla="*/ 163840 w 22"/>
                <a:gd name="T61" fmla="*/ 54854 h 17"/>
                <a:gd name="T62" fmla="*/ 180224 w 22"/>
                <a:gd name="T63" fmla="*/ 76671 h 17"/>
                <a:gd name="T64" fmla="*/ 180224 w 22"/>
                <a:gd name="T65" fmla="*/ 76671 h 17"/>
                <a:gd name="T66" fmla="*/ 180224 w 22"/>
                <a:gd name="T67" fmla="*/ 83111 h 17"/>
                <a:gd name="T68" fmla="*/ 172032 w 22"/>
                <a:gd name="T69" fmla="*/ 88061 h 17"/>
                <a:gd name="T70" fmla="*/ 163840 w 22"/>
                <a:gd name="T71" fmla="*/ 94322 h 17"/>
                <a:gd name="T72" fmla="*/ 163840 w 22"/>
                <a:gd name="T73" fmla="*/ 94322 h 17"/>
                <a:gd name="T74" fmla="*/ 155648 w 22"/>
                <a:gd name="T75" fmla="*/ 94322 h 17"/>
                <a:gd name="T76" fmla="*/ 155648 w 22"/>
                <a:gd name="T77" fmla="*/ 94322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769"/>
            <p:cNvSpPr>
              <a:spLocks/>
            </p:cNvSpPr>
            <p:nvPr/>
          </p:nvSpPr>
          <p:spPr bwMode="auto">
            <a:xfrm>
              <a:off x="5604" y="2679"/>
              <a:ext cx="41" cy="32"/>
            </a:xfrm>
            <a:custGeom>
              <a:avLst/>
              <a:gdLst>
                <a:gd name="T0" fmla="*/ 36338 w 21"/>
                <a:gd name="T1" fmla="*/ 131072 h 16"/>
                <a:gd name="T2" fmla="*/ 31242 w 21"/>
                <a:gd name="T3" fmla="*/ 122880 h 16"/>
                <a:gd name="T4" fmla="*/ 25082 w 21"/>
                <a:gd name="T5" fmla="*/ 122880 h 16"/>
                <a:gd name="T6" fmla="*/ 18612 w 21"/>
                <a:gd name="T7" fmla="*/ 114688 h 16"/>
                <a:gd name="T8" fmla="*/ 12847 w 21"/>
                <a:gd name="T9" fmla="*/ 106496 h 16"/>
                <a:gd name="T10" fmla="*/ 6580 w 21"/>
                <a:gd name="T11" fmla="*/ 98304 h 16"/>
                <a:gd name="T12" fmla="*/ 6580 w 21"/>
                <a:gd name="T13" fmla="*/ 98304 h 16"/>
                <a:gd name="T14" fmla="*/ 0 w 21"/>
                <a:gd name="T15" fmla="*/ 98304 h 16"/>
                <a:gd name="T16" fmla="*/ 0 w 21"/>
                <a:gd name="T17" fmla="*/ 90112 h 16"/>
                <a:gd name="T18" fmla="*/ 0 w 21"/>
                <a:gd name="T19" fmla="*/ 90112 h 16"/>
                <a:gd name="T20" fmla="*/ 0 w 21"/>
                <a:gd name="T21" fmla="*/ 81920 h 16"/>
                <a:gd name="T22" fmla="*/ 0 w 21"/>
                <a:gd name="T23" fmla="*/ 81920 h 16"/>
                <a:gd name="T24" fmla="*/ 12847 w 21"/>
                <a:gd name="T25" fmla="*/ 65536 h 16"/>
                <a:gd name="T26" fmla="*/ 31242 w 21"/>
                <a:gd name="T27" fmla="*/ 57344 h 16"/>
                <a:gd name="T28" fmla="*/ 54952 w 21"/>
                <a:gd name="T29" fmla="*/ 40960 h 16"/>
                <a:gd name="T30" fmla="*/ 70946 w 21"/>
                <a:gd name="T31" fmla="*/ 24576 h 16"/>
                <a:gd name="T32" fmla="*/ 82750 w 21"/>
                <a:gd name="T33" fmla="*/ 16384 h 16"/>
                <a:gd name="T34" fmla="*/ 100475 w 21"/>
                <a:gd name="T35" fmla="*/ 8192 h 16"/>
                <a:gd name="T36" fmla="*/ 113336 w 21"/>
                <a:gd name="T37" fmla="*/ 0 h 16"/>
                <a:gd name="T38" fmla="*/ 119087 w 21"/>
                <a:gd name="T39" fmla="*/ 8192 h 16"/>
                <a:gd name="T40" fmla="*/ 119087 w 21"/>
                <a:gd name="T41" fmla="*/ 16384 h 16"/>
                <a:gd name="T42" fmla="*/ 125667 w 21"/>
                <a:gd name="T43" fmla="*/ 32768 h 16"/>
                <a:gd name="T44" fmla="*/ 119087 w 21"/>
                <a:gd name="T45" fmla="*/ 40960 h 16"/>
                <a:gd name="T46" fmla="*/ 113336 w 21"/>
                <a:gd name="T47" fmla="*/ 49152 h 16"/>
                <a:gd name="T48" fmla="*/ 100475 w 21"/>
                <a:gd name="T49" fmla="*/ 57344 h 16"/>
                <a:gd name="T50" fmla="*/ 89558 w 21"/>
                <a:gd name="T51" fmla="*/ 73728 h 16"/>
                <a:gd name="T52" fmla="*/ 77109 w 21"/>
                <a:gd name="T53" fmla="*/ 81920 h 16"/>
                <a:gd name="T54" fmla="*/ 64366 w 21"/>
                <a:gd name="T55" fmla="*/ 90112 h 16"/>
                <a:gd name="T56" fmla="*/ 54952 w 21"/>
                <a:gd name="T57" fmla="*/ 106496 h 16"/>
                <a:gd name="T58" fmla="*/ 48970 w 21"/>
                <a:gd name="T59" fmla="*/ 106496 h 16"/>
                <a:gd name="T60" fmla="*/ 48970 w 21"/>
                <a:gd name="T61" fmla="*/ 114688 h 16"/>
                <a:gd name="T62" fmla="*/ 42384 w 21"/>
                <a:gd name="T63" fmla="*/ 122880 h 16"/>
                <a:gd name="T64" fmla="*/ 36338 w 21"/>
                <a:gd name="T65" fmla="*/ 131072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770"/>
            <p:cNvSpPr>
              <a:spLocks/>
            </p:cNvSpPr>
            <p:nvPr/>
          </p:nvSpPr>
          <p:spPr bwMode="auto">
            <a:xfrm>
              <a:off x="5556" y="2683"/>
              <a:ext cx="14" cy="10"/>
            </a:xfrm>
            <a:custGeom>
              <a:avLst/>
              <a:gdLst>
                <a:gd name="T0" fmla="*/ 16384 w 7"/>
                <a:gd name="T1" fmla="*/ 40960 h 5"/>
                <a:gd name="T2" fmla="*/ 16384 w 7"/>
                <a:gd name="T3" fmla="*/ 40960 h 5"/>
                <a:gd name="T4" fmla="*/ 8192 w 7"/>
                <a:gd name="T5" fmla="*/ 32768 h 5"/>
                <a:gd name="T6" fmla="*/ 8192 w 7"/>
                <a:gd name="T7" fmla="*/ 32768 h 5"/>
                <a:gd name="T8" fmla="*/ 0 w 7"/>
                <a:gd name="T9" fmla="*/ 24576 h 5"/>
                <a:gd name="T10" fmla="*/ 0 w 7"/>
                <a:gd name="T11" fmla="*/ 24576 h 5"/>
                <a:gd name="T12" fmla="*/ 0 w 7"/>
                <a:gd name="T13" fmla="*/ 16384 h 5"/>
                <a:gd name="T14" fmla="*/ 0 w 7"/>
                <a:gd name="T15" fmla="*/ 16384 h 5"/>
                <a:gd name="T16" fmla="*/ 8192 w 7"/>
                <a:gd name="T17" fmla="*/ 8192 h 5"/>
                <a:gd name="T18" fmla="*/ 8192 w 7"/>
                <a:gd name="T19" fmla="*/ 8192 h 5"/>
                <a:gd name="T20" fmla="*/ 16384 w 7"/>
                <a:gd name="T21" fmla="*/ 8192 h 5"/>
                <a:gd name="T22" fmla="*/ 16384 w 7"/>
                <a:gd name="T23" fmla="*/ 0 h 5"/>
                <a:gd name="T24" fmla="*/ 32768 w 7"/>
                <a:gd name="T25" fmla="*/ 0 h 5"/>
                <a:gd name="T26" fmla="*/ 40960 w 7"/>
                <a:gd name="T27" fmla="*/ 0 h 5"/>
                <a:gd name="T28" fmla="*/ 57344 w 7"/>
                <a:gd name="T29" fmla="*/ 0 h 5"/>
                <a:gd name="T30" fmla="*/ 57344 w 7"/>
                <a:gd name="T31" fmla="*/ 16384 h 5"/>
                <a:gd name="T32" fmla="*/ 49152 w 7"/>
                <a:gd name="T33" fmla="*/ 32768 h 5"/>
                <a:gd name="T34" fmla="*/ 49152 w 7"/>
                <a:gd name="T35" fmla="*/ 32768 h 5"/>
                <a:gd name="T36" fmla="*/ 40960 w 7"/>
                <a:gd name="T37" fmla="*/ 32768 h 5"/>
                <a:gd name="T38" fmla="*/ 32768 w 7"/>
                <a:gd name="T39" fmla="*/ 40960 h 5"/>
                <a:gd name="T40" fmla="*/ 24576 w 7"/>
                <a:gd name="T41" fmla="*/ 40960 h 5"/>
                <a:gd name="T42" fmla="*/ 16384 w 7"/>
                <a:gd name="T43" fmla="*/ 4096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771"/>
            <p:cNvSpPr>
              <a:spLocks/>
            </p:cNvSpPr>
            <p:nvPr/>
          </p:nvSpPr>
          <p:spPr bwMode="auto">
            <a:xfrm>
              <a:off x="5568" y="2673"/>
              <a:ext cx="6" cy="6"/>
            </a:xfrm>
            <a:custGeom>
              <a:avLst/>
              <a:gdLst>
                <a:gd name="T0" fmla="*/ 8192 w 3"/>
                <a:gd name="T1" fmla="*/ 24576 h 3"/>
                <a:gd name="T2" fmla="*/ 8192 w 3"/>
                <a:gd name="T3" fmla="*/ 24576 h 3"/>
                <a:gd name="T4" fmla="*/ 8192 w 3"/>
                <a:gd name="T5" fmla="*/ 24576 h 3"/>
                <a:gd name="T6" fmla="*/ 0 w 3"/>
                <a:gd name="T7" fmla="*/ 24576 h 3"/>
                <a:gd name="T8" fmla="*/ 0 w 3"/>
                <a:gd name="T9" fmla="*/ 24576 h 3"/>
                <a:gd name="T10" fmla="*/ 0 w 3"/>
                <a:gd name="T11" fmla="*/ 24576 h 3"/>
                <a:gd name="T12" fmla="*/ 0 w 3"/>
                <a:gd name="T13" fmla="*/ 16384 h 3"/>
                <a:gd name="T14" fmla="*/ 0 w 3"/>
                <a:gd name="T15" fmla="*/ 16384 h 3"/>
                <a:gd name="T16" fmla="*/ 0 w 3"/>
                <a:gd name="T17" fmla="*/ 8192 h 3"/>
                <a:gd name="T18" fmla="*/ 8192 w 3"/>
                <a:gd name="T19" fmla="*/ 8192 h 3"/>
                <a:gd name="T20" fmla="*/ 8192 w 3"/>
                <a:gd name="T21" fmla="*/ 0 h 3"/>
                <a:gd name="T22" fmla="*/ 16384 w 3"/>
                <a:gd name="T23" fmla="*/ 0 h 3"/>
                <a:gd name="T24" fmla="*/ 16384 w 3"/>
                <a:gd name="T25" fmla="*/ 0 h 3"/>
                <a:gd name="T26" fmla="*/ 24576 w 3"/>
                <a:gd name="T27" fmla="*/ 0 h 3"/>
                <a:gd name="T28" fmla="*/ 24576 w 3"/>
                <a:gd name="T29" fmla="*/ 8192 h 3"/>
                <a:gd name="T30" fmla="*/ 16384 w 3"/>
                <a:gd name="T31" fmla="*/ 24576 h 3"/>
                <a:gd name="T32" fmla="*/ 8192 w 3"/>
                <a:gd name="T33" fmla="*/ 2457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772"/>
            <p:cNvSpPr>
              <a:spLocks/>
            </p:cNvSpPr>
            <p:nvPr/>
          </p:nvSpPr>
          <p:spPr bwMode="auto">
            <a:xfrm>
              <a:off x="5574" y="2659"/>
              <a:ext cx="2" cy="4"/>
            </a:xfrm>
            <a:custGeom>
              <a:avLst/>
              <a:gdLst>
                <a:gd name="T0" fmla="*/ 8192 w 1"/>
                <a:gd name="T1" fmla="*/ 16384 h 2"/>
                <a:gd name="T2" fmla="*/ 8192 w 1"/>
                <a:gd name="T3" fmla="*/ 8192 h 2"/>
                <a:gd name="T4" fmla="*/ 0 w 1"/>
                <a:gd name="T5" fmla="*/ 0 h 2"/>
                <a:gd name="T6" fmla="*/ 8192 w 1"/>
                <a:gd name="T7" fmla="*/ 0 h 2"/>
                <a:gd name="T8" fmla="*/ 8192 w 1"/>
                <a:gd name="T9" fmla="*/ 8192 h 2"/>
                <a:gd name="T10" fmla="*/ 8192 w 1"/>
                <a:gd name="T11" fmla="*/ 16384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773"/>
            <p:cNvSpPr>
              <a:spLocks/>
            </p:cNvSpPr>
            <p:nvPr/>
          </p:nvSpPr>
          <p:spPr bwMode="auto">
            <a:xfrm>
              <a:off x="5370" y="2552"/>
              <a:ext cx="196" cy="121"/>
            </a:xfrm>
            <a:custGeom>
              <a:avLst/>
              <a:gdLst>
                <a:gd name="T0" fmla="*/ 459836 w 99"/>
                <a:gd name="T1" fmla="*/ 441265 h 61"/>
                <a:gd name="T2" fmla="*/ 424884 w 99"/>
                <a:gd name="T3" fmla="*/ 403567 h 61"/>
                <a:gd name="T4" fmla="*/ 343984 w 99"/>
                <a:gd name="T5" fmla="*/ 308473 h 61"/>
                <a:gd name="T6" fmla="*/ 308080 w 99"/>
                <a:gd name="T7" fmla="*/ 279002 h 61"/>
                <a:gd name="T8" fmla="*/ 257964 w 99"/>
                <a:gd name="T9" fmla="*/ 263893 h 61"/>
                <a:gd name="T10" fmla="*/ 221858 w 99"/>
                <a:gd name="T11" fmla="*/ 241532 h 61"/>
                <a:gd name="T12" fmla="*/ 185052 w 99"/>
                <a:gd name="T13" fmla="*/ 233913 h 61"/>
                <a:gd name="T14" fmla="*/ 73007 w 99"/>
                <a:gd name="T15" fmla="*/ 256641 h 61"/>
                <a:gd name="T16" fmla="*/ 22390 w 99"/>
                <a:gd name="T17" fmla="*/ 256641 h 61"/>
                <a:gd name="T18" fmla="*/ 0 w 99"/>
                <a:gd name="T19" fmla="*/ 233913 h 61"/>
                <a:gd name="T20" fmla="*/ 36876 w 99"/>
                <a:gd name="T21" fmla="*/ 214959 h 61"/>
                <a:gd name="T22" fmla="*/ 65814 w 99"/>
                <a:gd name="T23" fmla="*/ 214959 h 61"/>
                <a:gd name="T24" fmla="*/ 87760 w 99"/>
                <a:gd name="T25" fmla="*/ 222456 h 61"/>
                <a:gd name="T26" fmla="*/ 130298 w 99"/>
                <a:gd name="T27" fmla="*/ 200102 h 61"/>
                <a:gd name="T28" fmla="*/ 173747 w 99"/>
                <a:gd name="T29" fmla="*/ 170624 h 61"/>
                <a:gd name="T30" fmla="*/ 221858 w 99"/>
                <a:gd name="T31" fmla="*/ 147894 h 61"/>
                <a:gd name="T32" fmla="*/ 250929 w 99"/>
                <a:gd name="T33" fmla="*/ 147894 h 61"/>
                <a:gd name="T34" fmla="*/ 265511 w 99"/>
                <a:gd name="T35" fmla="*/ 163007 h 61"/>
                <a:gd name="T36" fmla="*/ 286158 w 99"/>
                <a:gd name="T37" fmla="*/ 170624 h 61"/>
                <a:gd name="T38" fmla="*/ 278522 w 99"/>
                <a:gd name="T39" fmla="*/ 147894 h 61"/>
                <a:gd name="T40" fmla="*/ 250929 w 99"/>
                <a:gd name="T41" fmla="*/ 133037 h 61"/>
                <a:gd name="T42" fmla="*/ 250929 w 99"/>
                <a:gd name="T43" fmla="*/ 112147 h 61"/>
                <a:gd name="T44" fmla="*/ 265511 w 99"/>
                <a:gd name="T45" fmla="*/ 104528 h 61"/>
                <a:gd name="T46" fmla="*/ 270981 w 99"/>
                <a:gd name="T47" fmla="*/ 89419 h 61"/>
                <a:gd name="T48" fmla="*/ 265511 w 99"/>
                <a:gd name="T49" fmla="*/ 82177 h 61"/>
                <a:gd name="T50" fmla="*/ 250929 w 99"/>
                <a:gd name="T51" fmla="*/ 67068 h 61"/>
                <a:gd name="T52" fmla="*/ 243325 w 99"/>
                <a:gd name="T53" fmla="*/ 45079 h 61"/>
                <a:gd name="T54" fmla="*/ 265511 w 99"/>
                <a:gd name="T55" fmla="*/ 22726 h 61"/>
                <a:gd name="T56" fmla="*/ 308080 w 99"/>
                <a:gd name="T57" fmla="*/ 7617 h 61"/>
                <a:gd name="T58" fmla="*/ 329498 w 99"/>
                <a:gd name="T59" fmla="*/ 7617 h 61"/>
                <a:gd name="T60" fmla="*/ 321862 w 99"/>
                <a:gd name="T61" fmla="*/ 37587 h 61"/>
                <a:gd name="T62" fmla="*/ 308080 w 99"/>
                <a:gd name="T63" fmla="*/ 74558 h 61"/>
                <a:gd name="T64" fmla="*/ 308080 w 99"/>
                <a:gd name="T65" fmla="*/ 112147 h 61"/>
                <a:gd name="T66" fmla="*/ 329498 w 99"/>
                <a:gd name="T67" fmla="*/ 133037 h 61"/>
                <a:gd name="T68" fmla="*/ 351436 w 99"/>
                <a:gd name="T69" fmla="*/ 155511 h 61"/>
                <a:gd name="T70" fmla="*/ 351436 w 99"/>
                <a:gd name="T71" fmla="*/ 184989 h 61"/>
                <a:gd name="T72" fmla="*/ 351436 w 99"/>
                <a:gd name="T73" fmla="*/ 222456 h 61"/>
                <a:gd name="T74" fmla="*/ 358729 w 99"/>
                <a:gd name="T75" fmla="*/ 241532 h 61"/>
                <a:gd name="T76" fmla="*/ 417248 w 99"/>
                <a:gd name="T77" fmla="*/ 285643 h 61"/>
                <a:gd name="T78" fmla="*/ 510717 w 99"/>
                <a:gd name="T79" fmla="*/ 359453 h 61"/>
                <a:gd name="T80" fmla="*/ 536488 w 99"/>
                <a:gd name="T81" fmla="*/ 359453 h 61"/>
                <a:gd name="T82" fmla="*/ 566535 w 99"/>
                <a:gd name="T83" fmla="*/ 344100 h 61"/>
                <a:gd name="T84" fmla="*/ 629958 w 99"/>
                <a:gd name="T85" fmla="*/ 300981 h 61"/>
                <a:gd name="T86" fmla="*/ 674323 w 99"/>
                <a:gd name="T87" fmla="*/ 271510 h 61"/>
                <a:gd name="T88" fmla="*/ 695772 w 99"/>
                <a:gd name="T89" fmla="*/ 256641 h 61"/>
                <a:gd name="T90" fmla="*/ 710211 w 99"/>
                <a:gd name="T91" fmla="*/ 300981 h 61"/>
                <a:gd name="T92" fmla="*/ 688227 w 99"/>
                <a:gd name="T93" fmla="*/ 323342 h 61"/>
                <a:gd name="T94" fmla="*/ 674323 w 99"/>
                <a:gd name="T95" fmla="*/ 351836 h 61"/>
                <a:gd name="T96" fmla="*/ 681019 w 99"/>
                <a:gd name="T97" fmla="*/ 403567 h 61"/>
                <a:gd name="T98" fmla="*/ 666778 w 99"/>
                <a:gd name="T99" fmla="*/ 411285 h 61"/>
                <a:gd name="T100" fmla="*/ 624349 w 99"/>
                <a:gd name="T101" fmla="*/ 426394 h 61"/>
                <a:gd name="T102" fmla="*/ 543781 w 99"/>
                <a:gd name="T103" fmla="*/ 441265 h 61"/>
                <a:gd name="T104" fmla="*/ 510717 w 99"/>
                <a:gd name="T105" fmla="*/ 448882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774"/>
            <p:cNvSpPr>
              <a:spLocks/>
            </p:cNvSpPr>
            <p:nvPr/>
          </p:nvSpPr>
          <p:spPr bwMode="auto">
            <a:xfrm>
              <a:off x="5576" y="2622"/>
              <a:ext cx="55" cy="35"/>
            </a:xfrm>
            <a:custGeom>
              <a:avLst/>
              <a:gdLst>
                <a:gd name="T0" fmla="*/ 148025 w 28"/>
                <a:gd name="T1" fmla="*/ 102151 h 18"/>
                <a:gd name="T2" fmla="*/ 129191 w 28"/>
                <a:gd name="T3" fmla="*/ 90030 h 18"/>
                <a:gd name="T4" fmla="*/ 116087 w 28"/>
                <a:gd name="T5" fmla="*/ 84140 h 18"/>
                <a:gd name="T6" fmla="*/ 102766 w 28"/>
                <a:gd name="T7" fmla="*/ 77875 h 18"/>
                <a:gd name="T8" fmla="*/ 95800 w 28"/>
                <a:gd name="T9" fmla="*/ 77875 h 18"/>
                <a:gd name="T10" fmla="*/ 85301 w 28"/>
                <a:gd name="T11" fmla="*/ 73545 h 18"/>
                <a:gd name="T12" fmla="*/ 78874 w 28"/>
                <a:gd name="T13" fmla="*/ 73545 h 18"/>
                <a:gd name="T14" fmla="*/ 59099 w 28"/>
                <a:gd name="T15" fmla="*/ 73545 h 18"/>
                <a:gd name="T16" fmla="*/ 40154 w 28"/>
                <a:gd name="T17" fmla="*/ 73545 h 18"/>
                <a:gd name="T18" fmla="*/ 20442 w 28"/>
                <a:gd name="T19" fmla="*/ 73545 h 18"/>
                <a:gd name="T20" fmla="*/ 6903 w 28"/>
                <a:gd name="T21" fmla="*/ 73545 h 18"/>
                <a:gd name="T22" fmla="*/ 0 w 28"/>
                <a:gd name="T23" fmla="*/ 73545 h 18"/>
                <a:gd name="T24" fmla="*/ 0 w 28"/>
                <a:gd name="T25" fmla="*/ 67247 h 18"/>
                <a:gd name="T26" fmla="*/ 13559 w 28"/>
                <a:gd name="T27" fmla="*/ 67247 h 18"/>
                <a:gd name="T28" fmla="*/ 20442 w 28"/>
                <a:gd name="T29" fmla="*/ 67247 h 18"/>
                <a:gd name="T30" fmla="*/ 33483 w 28"/>
                <a:gd name="T31" fmla="*/ 61870 h 18"/>
                <a:gd name="T32" fmla="*/ 40154 w 28"/>
                <a:gd name="T33" fmla="*/ 61870 h 18"/>
                <a:gd name="T34" fmla="*/ 59099 w 28"/>
                <a:gd name="T35" fmla="*/ 52535 h 18"/>
                <a:gd name="T36" fmla="*/ 85301 w 28"/>
                <a:gd name="T37" fmla="*/ 46301 h 18"/>
                <a:gd name="T38" fmla="*/ 102766 w 28"/>
                <a:gd name="T39" fmla="*/ 34584 h 18"/>
                <a:gd name="T40" fmla="*/ 122304 w 28"/>
                <a:gd name="T41" fmla="*/ 23812 h 18"/>
                <a:gd name="T42" fmla="*/ 140894 w 28"/>
                <a:gd name="T43" fmla="*/ 17786 h 18"/>
                <a:gd name="T44" fmla="*/ 154931 w 28"/>
                <a:gd name="T45" fmla="*/ 6298 h 18"/>
                <a:gd name="T46" fmla="*/ 161602 w 28"/>
                <a:gd name="T47" fmla="*/ 6298 h 18"/>
                <a:gd name="T48" fmla="*/ 161602 w 28"/>
                <a:gd name="T49" fmla="*/ 0 h 18"/>
                <a:gd name="T50" fmla="*/ 161602 w 28"/>
                <a:gd name="T51" fmla="*/ 0 h 18"/>
                <a:gd name="T52" fmla="*/ 161602 w 28"/>
                <a:gd name="T53" fmla="*/ 0 h 18"/>
                <a:gd name="T54" fmla="*/ 167556 w 28"/>
                <a:gd name="T55" fmla="*/ 12246 h 18"/>
                <a:gd name="T56" fmla="*/ 167556 w 28"/>
                <a:gd name="T57" fmla="*/ 17786 h 18"/>
                <a:gd name="T58" fmla="*/ 167556 w 28"/>
                <a:gd name="T59" fmla="*/ 28607 h 18"/>
                <a:gd name="T60" fmla="*/ 167556 w 28"/>
                <a:gd name="T61" fmla="*/ 40052 h 18"/>
                <a:gd name="T62" fmla="*/ 167556 w 28"/>
                <a:gd name="T63" fmla="*/ 52535 h 18"/>
                <a:gd name="T64" fmla="*/ 174674 w 28"/>
                <a:gd name="T65" fmla="*/ 61870 h 18"/>
                <a:gd name="T66" fmla="*/ 174674 w 28"/>
                <a:gd name="T67" fmla="*/ 73545 h 18"/>
                <a:gd name="T68" fmla="*/ 174674 w 28"/>
                <a:gd name="T69" fmla="*/ 84140 h 18"/>
                <a:gd name="T70" fmla="*/ 181111 w 28"/>
                <a:gd name="T71" fmla="*/ 90030 h 18"/>
                <a:gd name="T72" fmla="*/ 181111 w 28"/>
                <a:gd name="T73" fmla="*/ 90030 h 18"/>
                <a:gd name="T74" fmla="*/ 181111 w 28"/>
                <a:gd name="T75" fmla="*/ 90030 h 18"/>
                <a:gd name="T76" fmla="*/ 174674 w 28"/>
                <a:gd name="T77" fmla="*/ 95807 h 18"/>
                <a:gd name="T78" fmla="*/ 174674 w 28"/>
                <a:gd name="T79" fmla="*/ 95807 h 18"/>
                <a:gd name="T80" fmla="*/ 167556 w 28"/>
                <a:gd name="T81" fmla="*/ 95807 h 18"/>
                <a:gd name="T82" fmla="*/ 154931 w 28"/>
                <a:gd name="T83" fmla="*/ 102151 h 18"/>
                <a:gd name="T84" fmla="*/ 148025 w 28"/>
                <a:gd name="T85" fmla="*/ 102151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775"/>
            <p:cNvSpPr>
              <a:spLocks/>
            </p:cNvSpPr>
            <p:nvPr/>
          </p:nvSpPr>
          <p:spPr bwMode="auto">
            <a:xfrm>
              <a:off x="5629" y="2606"/>
              <a:ext cx="30" cy="47"/>
            </a:xfrm>
            <a:custGeom>
              <a:avLst/>
              <a:gdLst>
                <a:gd name="T0" fmla="*/ 24576 w 15"/>
                <a:gd name="T1" fmla="*/ 149495 h 24"/>
                <a:gd name="T2" fmla="*/ 16384 w 15"/>
                <a:gd name="T3" fmla="*/ 130020 h 24"/>
                <a:gd name="T4" fmla="*/ 16384 w 15"/>
                <a:gd name="T5" fmla="*/ 117005 h 24"/>
                <a:gd name="T6" fmla="*/ 8192 w 15"/>
                <a:gd name="T7" fmla="*/ 98649 h 24"/>
                <a:gd name="T8" fmla="*/ 8192 w 15"/>
                <a:gd name="T9" fmla="*/ 86235 h 24"/>
                <a:gd name="T10" fmla="*/ 0 w 15"/>
                <a:gd name="T11" fmla="*/ 69936 h 24"/>
                <a:gd name="T12" fmla="*/ 0 w 15"/>
                <a:gd name="T13" fmla="*/ 38981 h 24"/>
                <a:gd name="T14" fmla="*/ 0 w 15"/>
                <a:gd name="T15" fmla="*/ 19905 h 24"/>
                <a:gd name="T16" fmla="*/ 8192 w 15"/>
                <a:gd name="T17" fmla="*/ 19905 h 24"/>
                <a:gd name="T18" fmla="*/ 16384 w 15"/>
                <a:gd name="T19" fmla="*/ 13135 h 24"/>
                <a:gd name="T20" fmla="*/ 32768 w 15"/>
                <a:gd name="T21" fmla="*/ 6707 h 24"/>
                <a:gd name="T22" fmla="*/ 40960 w 15"/>
                <a:gd name="T23" fmla="*/ 0 h 24"/>
                <a:gd name="T24" fmla="*/ 49152 w 15"/>
                <a:gd name="T25" fmla="*/ 0 h 24"/>
                <a:gd name="T26" fmla="*/ 49152 w 15"/>
                <a:gd name="T27" fmla="*/ 13135 h 24"/>
                <a:gd name="T28" fmla="*/ 40960 w 15"/>
                <a:gd name="T29" fmla="*/ 19905 h 24"/>
                <a:gd name="T30" fmla="*/ 40960 w 15"/>
                <a:gd name="T31" fmla="*/ 25723 h 24"/>
                <a:gd name="T32" fmla="*/ 49152 w 15"/>
                <a:gd name="T33" fmla="*/ 32258 h 24"/>
                <a:gd name="T34" fmla="*/ 49152 w 15"/>
                <a:gd name="T35" fmla="*/ 38981 h 24"/>
                <a:gd name="T36" fmla="*/ 49152 w 15"/>
                <a:gd name="T37" fmla="*/ 44035 h 24"/>
                <a:gd name="T38" fmla="*/ 49152 w 15"/>
                <a:gd name="T39" fmla="*/ 50374 h 24"/>
                <a:gd name="T40" fmla="*/ 49152 w 15"/>
                <a:gd name="T41" fmla="*/ 50374 h 24"/>
                <a:gd name="T42" fmla="*/ 57344 w 15"/>
                <a:gd name="T43" fmla="*/ 57078 h 24"/>
                <a:gd name="T44" fmla="*/ 57344 w 15"/>
                <a:gd name="T45" fmla="*/ 63172 h 24"/>
                <a:gd name="T46" fmla="*/ 57344 w 15"/>
                <a:gd name="T47" fmla="*/ 63172 h 24"/>
                <a:gd name="T48" fmla="*/ 65536 w 15"/>
                <a:gd name="T49" fmla="*/ 69936 h 24"/>
                <a:gd name="T50" fmla="*/ 65536 w 15"/>
                <a:gd name="T51" fmla="*/ 69936 h 24"/>
                <a:gd name="T52" fmla="*/ 73728 w 15"/>
                <a:gd name="T53" fmla="*/ 76338 h 24"/>
                <a:gd name="T54" fmla="*/ 90112 w 15"/>
                <a:gd name="T55" fmla="*/ 79640 h 24"/>
                <a:gd name="T56" fmla="*/ 98304 w 15"/>
                <a:gd name="T57" fmla="*/ 79640 h 24"/>
                <a:gd name="T58" fmla="*/ 106496 w 15"/>
                <a:gd name="T59" fmla="*/ 86235 h 24"/>
                <a:gd name="T60" fmla="*/ 114688 w 15"/>
                <a:gd name="T61" fmla="*/ 92774 h 24"/>
                <a:gd name="T62" fmla="*/ 114688 w 15"/>
                <a:gd name="T63" fmla="*/ 92774 h 24"/>
                <a:gd name="T64" fmla="*/ 114688 w 15"/>
                <a:gd name="T65" fmla="*/ 98649 h 24"/>
                <a:gd name="T66" fmla="*/ 114688 w 15"/>
                <a:gd name="T67" fmla="*/ 98649 h 24"/>
                <a:gd name="T68" fmla="*/ 122880 w 15"/>
                <a:gd name="T69" fmla="*/ 105587 h 24"/>
                <a:gd name="T70" fmla="*/ 122880 w 15"/>
                <a:gd name="T71" fmla="*/ 111778 h 24"/>
                <a:gd name="T72" fmla="*/ 122880 w 15"/>
                <a:gd name="T73" fmla="*/ 117005 h 24"/>
                <a:gd name="T74" fmla="*/ 122880 w 15"/>
                <a:gd name="T75" fmla="*/ 117005 h 24"/>
                <a:gd name="T76" fmla="*/ 122880 w 15"/>
                <a:gd name="T77" fmla="*/ 123712 h 24"/>
                <a:gd name="T78" fmla="*/ 98304 w 15"/>
                <a:gd name="T79" fmla="*/ 130020 h 24"/>
                <a:gd name="T80" fmla="*/ 73728 w 15"/>
                <a:gd name="T81" fmla="*/ 136958 h 24"/>
                <a:gd name="T82" fmla="*/ 49152 w 15"/>
                <a:gd name="T83" fmla="*/ 142825 h 24"/>
                <a:gd name="T84" fmla="*/ 32768 w 15"/>
                <a:gd name="T85" fmla="*/ 149495 h 24"/>
                <a:gd name="T86" fmla="*/ 24576 w 15"/>
                <a:gd name="T87" fmla="*/ 149495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776"/>
            <p:cNvSpPr>
              <a:spLocks/>
            </p:cNvSpPr>
            <p:nvPr/>
          </p:nvSpPr>
          <p:spPr bwMode="auto">
            <a:xfrm>
              <a:off x="5568" y="2616"/>
              <a:ext cx="6" cy="21"/>
            </a:xfrm>
            <a:custGeom>
              <a:avLst/>
              <a:gdLst>
                <a:gd name="T0" fmla="*/ 24576 w 3"/>
                <a:gd name="T1" fmla="*/ 48892 h 11"/>
                <a:gd name="T2" fmla="*/ 16384 w 3"/>
                <a:gd name="T3" fmla="*/ 48892 h 11"/>
                <a:gd name="T4" fmla="*/ 16384 w 3"/>
                <a:gd name="T5" fmla="*/ 44461 h 11"/>
                <a:gd name="T6" fmla="*/ 16384 w 3"/>
                <a:gd name="T7" fmla="*/ 44461 h 11"/>
                <a:gd name="T8" fmla="*/ 8192 w 3"/>
                <a:gd name="T9" fmla="*/ 39028 h 11"/>
                <a:gd name="T10" fmla="*/ 8192 w 3"/>
                <a:gd name="T11" fmla="*/ 35291 h 11"/>
                <a:gd name="T12" fmla="*/ 8192 w 3"/>
                <a:gd name="T13" fmla="*/ 31046 h 11"/>
                <a:gd name="T14" fmla="*/ 0 w 3"/>
                <a:gd name="T15" fmla="*/ 25610 h 11"/>
                <a:gd name="T16" fmla="*/ 0 w 3"/>
                <a:gd name="T17" fmla="*/ 18486 h 11"/>
                <a:gd name="T18" fmla="*/ 0 w 3"/>
                <a:gd name="T19" fmla="*/ 9683 h 11"/>
                <a:gd name="T20" fmla="*/ 0 w 3"/>
                <a:gd name="T21" fmla="*/ 9683 h 11"/>
                <a:gd name="T22" fmla="*/ 0 w 3"/>
                <a:gd name="T23" fmla="*/ 0 h 11"/>
                <a:gd name="T24" fmla="*/ 0 w 3"/>
                <a:gd name="T25" fmla="*/ 0 h 11"/>
                <a:gd name="T26" fmla="*/ 8192 w 3"/>
                <a:gd name="T27" fmla="*/ 9683 h 11"/>
                <a:gd name="T28" fmla="*/ 8192 w 3"/>
                <a:gd name="T29" fmla="*/ 18486 h 11"/>
                <a:gd name="T30" fmla="*/ 8192 w 3"/>
                <a:gd name="T31" fmla="*/ 23289 h 11"/>
                <a:gd name="T32" fmla="*/ 16384 w 3"/>
                <a:gd name="T33" fmla="*/ 25610 h 11"/>
                <a:gd name="T34" fmla="*/ 16384 w 3"/>
                <a:gd name="T35" fmla="*/ 35291 h 11"/>
                <a:gd name="T36" fmla="*/ 24576 w 3"/>
                <a:gd name="T37" fmla="*/ 39028 h 11"/>
                <a:gd name="T38" fmla="*/ 24576 w 3"/>
                <a:gd name="T39" fmla="*/ 48892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777"/>
            <p:cNvSpPr>
              <a:spLocks/>
            </p:cNvSpPr>
            <p:nvPr/>
          </p:nvSpPr>
          <p:spPr bwMode="auto">
            <a:xfrm>
              <a:off x="5574" y="2614"/>
              <a:ext cx="51" cy="25"/>
            </a:xfrm>
            <a:custGeom>
              <a:avLst/>
              <a:gdLst>
                <a:gd name="T0" fmla="*/ 6822 w 26"/>
                <a:gd name="T1" fmla="*/ 63625 h 13"/>
                <a:gd name="T2" fmla="*/ 6822 w 26"/>
                <a:gd name="T3" fmla="*/ 58581 h 13"/>
                <a:gd name="T4" fmla="*/ 6822 w 26"/>
                <a:gd name="T5" fmla="*/ 49208 h 13"/>
                <a:gd name="T6" fmla="*/ 0 w 26"/>
                <a:gd name="T7" fmla="*/ 43602 h 13"/>
                <a:gd name="T8" fmla="*/ 0 w 26"/>
                <a:gd name="T9" fmla="*/ 38894 h 13"/>
                <a:gd name="T10" fmla="*/ 0 w 26"/>
                <a:gd name="T11" fmla="*/ 33085 h 13"/>
                <a:gd name="T12" fmla="*/ 0 w 26"/>
                <a:gd name="T13" fmla="*/ 30462 h 13"/>
                <a:gd name="T14" fmla="*/ 0 w 26"/>
                <a:gd name="T15" fmla="*/ 20225 h 13"/>
                <a:gd name="T16" fmla="*/ 0 w 26"/>
                <a:gd name="T17" fmla="*/ 15840 h 13"/>
                <a:gd name="T18" fmla="*/ 13382 w 26"/>
                <a:gd name="T19" fmla="*/ 15840 h 13"/>
                <a:gd name="T20" fmla="*/ 26249 w 26"/>
                <a:gd name="T21" fmla="*/ 15840 h 13"/>
                <a:gd name="T22" fmla="*/ 39411 w 26"/>
                <a:gd name="T23" fmla="*/ 20225 h 13"/>
                <a:gd name="T24" fmla="*/ 58107 w 26"/>
                <a:gd name="T25" fmla="*/ 20225 h 13"/>
                <a:gd name="T26" fmla="*/ 71088 w 26"/>
                <a:gd name="T27" fmla="*/ 20225 h 13"/>
                <a:gd name="T28" fmla="*/ 84128 w 26"/>
                <a:gd name="T29" fmla="*/ 20225 h 13"/>
                <a:gd name="T30" fmla="*/ 94613 w 26"/>
                <a:gd name="T31" fmla="*/ 20225 h 13"/>
                <a:gd name="T32" fmla="*/ 100996 w 26"/>
                <a:gd name="T33" fmla="*/ 20225 h 13"/>
                <a:gd name="T34" fmla="*/ 107822 w 26"/>
                <a:gd name="T35" fmla="*/ 20225 h 13"/>
                <a:gd name="T36" fmla="*/ 120743 w 26"/>
                <a:gd name="T37" fmla="*/ 20225 h 13"/>
                <a:gd name="T38" fmla="*/ 127361 w 26"/>
                <a:gd name="T39" fmla="*/ 15840 h 13"/>
                <a:gd name="T40" fmla="*/ 132394 w 26"/>
                <a:gd name="T41" fmla="*/ 15840 h 13"/>
                <a:gd name="T42" fmla="*/ 139442 w 26"/>
                <a:gd name="T43" fmla="*/ 10517 h 13"/>
                <a:gd name="T44" fmla="*/ 139442 w 26"/>
                <a:gd name="T45" fmla="*/ 10517 h 13"/>
                <a:gd name="T46" fmla="*/ 145713 w 26"/>
                <a:gd name="T47" fmla="*/ 10517 h 13"/>
                <a:gd name="T48" fmla="*/ 151639 w 26"/>
                <a:gd name="T49" fmla="*/ 5469 h 13"/>
                <a:gd name="T50" fmla="*/ 151639 w 26"/>
                <a:gd name="T51" fmla="*/ 5469 h 13"/>
                <a:gd name="T52" fmla="*/ 151639 w 26"/>
                <a:gd name="T53" fmla="*/ 5469 h 13"/>
                <a:gd name="T54" fmla="*/ 158645 w 26"/>
                <a:gd name="T55" fmla="*/ 5469 h 13"/>
                <a:gd name="T56" fmla="*/ 158645 w 26"/>
                <a:gd name="T57" fmla="*/ 5469 h 13"/>
                <a:gd name="T58" fmla="*/ 165020 w 26"/>
                <a:gd name="T59" fmla="*/ 0 h 13"/>
                <a:gd name="T60" fmla="*/ 165020 w 26"/>
                <a:gd name="T61" fmla="*/ 15840 h 13"/>
                <a:gd name="T62" fmla="*/ 158645 w 26"/>
                <a:gd name="T63" fmla="*/ 15840 h 13"/>
                <a:gd name="T64" fmla="*/ 151639 w 26"/>
                <a:gd name="T65" fmla="*/ 20225 h 13"/>
                <a:gd name="T66" fmla="*/ 139442 w 26"/>
                <a:gd name="T67" fmla="*/ 20225 h 13"/>
                <a:gd name="T68" fmla="*/ 132394 w 26"/>
                <a:gd name="T69" fmla="*/ 25588 h 13"/>
                <a:gd name="T70" fmla="*/ 120743 w 26"/>
                <a:gd name="T71" fmla="*/ 30462 h 13"/>
                <a:gd name="T72" fmla="*/ 107822 w 26"/>
                <a:gd name="T73" fmla="*/ 33085 h 13"/>
                <a:gd name="T74" fmla="*/ 87730 w 26"/>
                <a:gd name="T75" fmla="*/ 43602 h 13"/>
                <a:gd name="T76" fmla="*/ 71088 w 26"/>
                <a:gd name="T77" fmla="*/ 49208 h 13"/>
                <a:gd name="T78" fmla="*/ 58107 w 26"/>
                <a:gd name="T79" fmla="*/ 53310 h 13"/>
                <a:gd name="T80" fmla="*/ 44725 w 26"/>
                <a:gd name="T81" fmla="*/ 58581 h 13"/>
                <a:gd name="T82" fmla="*/ 39411 w 26"/>
                <a:gd name="T83" fmla="*/ 58581 h 13"/>
                <a:gd name="T84" fmla="*/ 26249 w 26"/>
                <a:gd name="T85" fmla="*/ 63625 h 13"/>
                <a:gd name="T86" fmla="*/ 20092 w 26"/>
                <a:gd name="T87" fmla="*/ 63625 h 13"/>
                <a:gd name="T88" fmla="*/ 6822 w 26"/>
                <a:gd name="T89" fmla="*/ 63625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778"/>
            <p:cNvSpPr>
              <a:spLocks/>
            </p:cNvSpPr>
            <p:nvPr/>
          </p:nvSpPr>
          <p:spPr bwMode="auto">
            <a:xfrm>
              <a:off x="5479" y="2426"/>
              <a:ext cx="219" cy="192"/>
            </a:xfrm>
            <a:custGeom>
              <a:avLst/>
              <a:gdLst>
                <a:gd name="T0" fmla="*/ 275575 w 111"/>
                <a:gd name="T1" fmla="*/ 664748 h 97"/>
                <a:gd name="T2" fmla="*/ 125116 w 111"/>
                <a:gd name="T3" fmla="*/ 586263 h 97"/>
                <a:gd name="T4" fmla="*/ 21288 w 111"/>
                <a:gd name="T5" fmla="*/ 473448 h 97"/>
                <a:gd name="T6" fmla="*/ 0 w 111"/>
                <a:gd name="T7" fmla="*/ 409029 h 97"/>
                <a:gd name="T8" fmla="*/ 14438 w 111"/>
                <a:gd name="T9" fmla="*/ 328668 h 97"/>
                <a:gd name="T10" fmla="*/ 90189 w 111"/>
                <a:gd name="T11" fmla="*/ 228064 h 97"/>
                <a:gd name="T12" fmla="*/ 128585 w 111"/>
                <a:gd name="T13" fmla="*/ 136631 h 97"/>
                <a:gd name="T14" fmla="*/ 149877 w 111"/>
                <a:gd name="T15" fmla="*/ 65715 h 97"/>
                <a:gd name="T16" fmla="*/ 170828 w 111"/>
                <a:gd name="T17" fmla="*/ 93350 h 97"/>
                <a:gd name="T18" fmla="*/ 197485 w 111"/>
                <a:gd name="T19" fmla="*/ 158598 h 97"/>
                <a:gd name="T20" fmla="*/ 192100 w 111"/>
                <a:gd name="T21" fmla="*/ 177111 h 97"/>
                <a:gd name="T22" fmla="*/ 157197 w 111"/>
                <a:gd name="T23" fmla="*/ 199631 h 97"/>
                <a:gd name="T24" fmla="*/ 184783 w 111"/>
                <a:gd name="T25" fmla="*/ 199631 h 97"/>
                <a:gd name="T26" fmla="*/ 197485 w 111"/>
                <a:gd name="T27" fmla="*/ 221564 h 97"/>
                <a:gd name="T28" fmla="*/ 177940 w 111"/>
                <a:gd name="T29" fmla="*/ 292361 h 97"/>
                <a:gd name="T30" fmla="*/ 157197 w 111"/>
                <a:gd name="T31" fmla="*/ 358203 h 97"/>
                <a:gd name="T32" fmla="*/ 90189 w 111"/>
                <a:gd name="T33" fmla="*/ 423950 h 97"/>
                <a:gd name="T34" fmla="*/ 117794 w 111"/>
                <a:gd name="T35" fmla="*/ 416650 h 97"/>
                <a:gd name="T36" fmla="*/ 157197 w 111"/>
                <a:gd name="T37" fmla="*/ 401508 h 97"/>
                <a:gd name="T38" fmla="*/ 177940 w 111"/>
                <a:gd name="T39" fmla="*/ 423950 h 97"/>
                <a:gd name="T40" fmla="*/ 197485 w 111"/>
                <a:gd name="T41" fmla="*/ 438560 h 97"/>
                <a:gd name="T42" fmla="*/ 289538 w 111"/>
                <a:gd name="T43" fmla="*/ 494830 h 97"/>
                <a:gd name="T44" fmla="*/ 371967 w 111"/>
                <a:gd name="T45" fmla="*/ 509627 h 97"/>
                <a:gd name="T46" fmla="*/ 493397 w 111"/>
                <a:gd name="T47" fmla="*/ 423950 h 97"/>
                <a:gd name="T48" fmla="*/ 578385 w 111"/>
                <a:gd name="T49" fmla="*/ 313926 h 97"/>
                <a:gd name="T50" fmla="*/ 583414 w 111"/>
                <a:gd name="T51" fmla="*/ 307265 h 97"/>
                <a:gd name="T52" fmla="*/ 556749 w 111"/>
                <a:gd name="T53" fmla="*/ 257468 h 97"/>
                <a:gd name="T54" fmla="*/ 563943 w 111"/>
                <a:gd name="T55" fmla="*/ 292361 h 97"/>
                <a:gd name="T56" fmla="*/ 536321 w 111"/>
                <a:gd name="T57" fmla="*/ 242983 h 97"/>
                <a:gd name="T58" fmla="*/ 529031 w 111"/>
                <a:gd name="T59" fmla="*/ 249992 h 97"/>
                <a:gd name="T60" fmla="*/ 556749 w 111"/>
                <a:gd name="T61" fmla="*/ 307265 h 97"/>
                <a:gd name="T62" fmla="*/ 521942 w 111"/>
                <a:gd name="T63" fmla="*/ 373185 h 97"/>
                <a:gd name="T64" fmla="*/ 418118 w 111"/>
                <a:gd name="T65" fmla="*/ 466283 h 97"/>
                <a:gd name="T66" fmla="*/ 344096 w 111"/>
                <a:gd name="T67" fmla="*/ 487268 h 97"/>
                <a:gd name="T68" fmla="*/ 239693 w 111"/>
                <a:gd name="T69" fmla="*/ 451426 h 97"/>
                <a:gd name="T70" fmla="*/ 177940 w 111"/>
                <a:gd name="T71" fmla="*/ 401508 h 97"/>
                <a:gd name="T72" fmla="*/ 177940 w 111"/>
                <a:gd name="T73" fmla="*/ 358203 h 97"/>
                <a:gd name="T74" fmla="*/ 226075 w 111"/>
                <a:gd name="T75" fmla="*/ 387606 h 97"/>
                <a:gd name="T76" fmla="*/ 337039 w 111"/>
                <a:gd name="T77" fmla="*/ 409029 h 97"/>
                <a:gd name="T78" fmla="*/ 451148 w 111"/>
                <a:gd name="T79" fmla="*/ 373185 h 97"/>
                <a:gd name="T80" fmla="*/ 514500 w 111"/>
                <a:gd name="T81" fmla="*/ 285363 h 97"/>
                <a:gd name="T82" fmla="*/ 514500 w 111"/>
                <a:gd name="T83" fmla="*/ 228064 h 97"/>
                <a:gd name="T84" fmla="*/ 479695 w 111"/>
                <a:gd name="T85" fmla="*/ 177111 h 97"/>
                <a:gd name="T86" fmla="*/ 451148 w 111"/>
                <a:gd name="T87" fmla="*/ 144168 h 97"/>
                <a:gd name="T88" fmla="*/ 493397 w 111"/>
                <a:gd name="T89" fmla="*/ 130075 h 97"/>
                <a:gd name="T90" fmla="*/ 451148 w 111"/>
                <a:gd name="T91" fmla="*/ 130075 h 97"/>
                <a:gd name="T92" fmla="*/ 472908 w 111"/>
                <a:gd name="T93" fmla="*/ 130075 h 97"/>
                <a:gd name="T94" fmla="*/ 493397 w 111"/>
                <a:gd name="T95" fmla="*/ 108207 h 97"/>
                <a:gd name="T96" fmla="*/ 500533 w 111"/>
                <a:gd name="T97" fmla="*/ 80125 h 97"/>
                <a:gd name="T98" fmla="*/ 529031 w 111"/>
                <a:gd name="T99" fmla="*/ 7506 h 97"/>
                <a:gd name="T100" fmla="*/ 571251 w 111"/>
                <a:gd name="T101" fmla="*/ 72835 h 97"/>
                <a:gd name="T102" fmla="*/ 672287 w 111"/>
                <a:gd name="T103" fmla="*/ 136631 h 97"/>
                <a:gd name="T104" fmla="*/ 747773 w 111"/>
                <a:gd name="T105" fmla="*/ 214183 h 97"/>
                <a:gd name="T106" fmla="*/ 761538 w 111"/>
                <a:gd name="T107" fmla="*/ 299973 h 97"/>
                <a:gd name="T108" fmla="*/ 707216 w 111"/>
                <a:gd name="T109" fmla="*/ 459019 h 97"/>
                <a:gd name="T110" fmla="*/ 590702 w 111"/>
                <a:gd name="T111" fmla="*/ 601061 h 97"/>
                <a:gd name="T112" fmla="*/ 446040 w 111"/>
                <a:gd name="T113" fmla="*/ 6871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779"/>
            <p:cNvSpPr>
              <a:spLocks/>
            </p:cNvSpPr>
            <p:nvPr/>
          </p:nvSpPr>
          <p:spPr bwMode="auto">
            <a:xfrm>
              <a:off x="5408" y="2596"/>
              <a:ext cx="4" cy="2"/>
            </a:xfrm>
            <a:custGeom>
              <a:avLst/>
              <a:gdLst>
                <a:gd name="T0" fmla="*/ 0 w 2"/>
                <a:gd name="T1" fmla="*/ 8192 h 1"/>
                <a:gd name="T2" fmla="*/ 0 w 2"/>
                <a:gd name="T3" fmla="*/ 8192 h 1"/>
                <a:gd name="T4" fmla="*/ 8192 w 2"/>
                <a:gd name="T5" fmla="*/ 0 h 1"/>
                <a:gd name="T6" fmla="*/ 8192 w 2"/>
                <a:gd name="T7" fmla="*/ 0 h 1"/>
                <a:gd name="T8" fmla="*/ 8192 w 2"/>
                <a:gd name="T9" fmla="*/ 0 h 1"/>
                <a:gd name="T10" fmla="*/ 8192 w 2"/>
                <a:gd name="T11" fmla="*/ 0 h 1"/>
                <a:gd name="T12" fmla="*/ 16384 w 2"/>
                <a:gd name="T13" fmla="*/ 0 h 1"/>
                <a:gd name="T14" fmla="*/ 16384 w 2"/>
                <a:gd name="T15" fmla="*/ 0 h 1"/>
                <a:gd name="T16" fmla="*/ 16384 w 2"/>
                <a:gd name="T17" fmla="*/ 0 h 1"/>
                <a:gd name="T18" fmla="*/ 16384 w 2"/>
                <a:gd name="T19" fmla="*/ 8192 h 1"/>
                <a:gd name="T20" fmla="*/ 8192 w 2"/>
                <a:gd name="T21" fmla="*/ 8192 h 1"/>
                <a:gd name="T22" fmla="*/ 0 w 2"/>
                <a:gd name="T23" fmla="*/ 8192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780"/>
            <p:cNvSpPr>
              <a:spLocks/>
            </p:cNvSpPr>
            <p:nvPr/>
          </p:nvSpPr>
          <p:spPr bwMode="auto">
            <a:xfrm>
              <a:off x="5414" y="2578"/>
              <a:ext cx="22" cy="18"/>
            </a:xfrm>
            <a:custGeom>
              <a:avLst/>
              <a:gdLst>
                <a:gd name="T0" fmla="*/ 0 w 11"/>
                <a:gd name="T1" fmla="*/ 73728 h 9"/>
                <a:gd name="T2" fmla="*/ 0 w 11"/>
                <a:gd name="T3" fmla="*/ 73728 h 9"/>
                <a:gd name="T4" fmla="*/ 0 w 11"/>
                <a:gd name="T5" fmla="*/ 65536 h 9"/>
                <a:gd name="T6" fmla="*/ 8192 w 11"/>
                <a:gd name="T7" fmla="*/ 57344 h 9"/>
                <a:gd name="T8" fmla="*/ 8192 w 11"/>
                <a:gd name="T9" fmla="*/ 49152 h 9"/>
                <a:gd name="T10" fmla="*/ 16384 w 11"/>
                <a:gd name="T11" fmla="*/ 40960 h 9"/>
                <a:gd name="T12" fmla="*/ 24576 w 11"/>
                <a:gd name="T13" fmla="*/ 40960 h 9"/>
                <a:gd name="T14" fmla="*/ 24576 w 11"/>
                <a:gd name="T15" fmla="*/ 32768 h 9"/>
                <a:gd name="T16" fmla="*/ 32768 w 11"/>
                <a:gd name="T17" fmla="*/ 24576 h 9"/>
                <a:gd name="T18" fmla="*/ 49152 w 11"/>
                <a:gd name="T19" fmla="*/ 16384 h 9"/>
                <a:gd name="T20" fmla="*/ 65536 w 11"/>
                <a:gd name="T21" fmla="*/ 8192 h 9"/>
                <a:gd name="T22" fmla="*/ 73728 w 11"/>
                <a:gd name="T23" fmla="*/ 8192 h 9"/>
                <a:gd name="T24" fmla="*/ 81920 w 11"/>
                <a:gd name="T25" fmla="*/ 8192 h 9"/>
                <a:gd name="T26" fmla="*/ 81920 w 11"/>
                <a:gd name="T27" fmla="*/ 0 h 9"/>
                <a:gd name="T28" fmla="*/ 90112 w 11"/>
                <a:gd name="T29" fmla="*/ 0 h 9"/>
                <a:gd name="T30" fmla="*/ 90112 w 11"/>
                <a:gd name="T31" fmla="*/ 8192 h 9"/>
                <a:gd name="T32" fmla="*/ 90112 w 11"/>
                <a:gd name="T33" fmla="*/ 16384 h 9"/>
                <a:gd name="T34" fmla="*/ 90112 w 11"/>
                <a:gd name="T35" fmla="*/ 16384 h 9"/>
                <a:gd name="T36" fmla="*/ 90112 w 11"/>
                <a:gd name="T37" fmla="*/ 24576 h 9"/>
                <a:gd name="T38" fmla="*/ 81920 w 11"/>
                <a:gd name="T39" fmla="*/ 24576 h 9"/>
                <a:gd name="T40" fmla="*/ 81920 w 11"/>
                <a:gd name="T41" fmla="*/ 32768 h 9"/>
                <a:gd name="T42" fmla="*/ 81920 w 11"/>
                <a:gd name="T43" fmla="*/ 32768 h 9"/>
                <a:gd name="T44" fmla="*/ 73728 w 11"/>
                <a:gd name="T45" fmla="*/ 40960 h 9"/>
                <a:gd name="T46" fmla="*/ 57344 w 11"/>
                <a:gd name="T47" fmla="*/ 40960 h 9"/>
                <a:gd name="T48" fmla="*/ 32768 w 11"/>
                <a:gd name="T49" fmla="*/ 57344 h 9"/>
                <a:gd name="T50" fmla="*/ 24576 w 11"/>
                <a:gd name="T51" fmla="*/ 65536 h 9"/>
                <a:gd name="T52" fmla="*/ 16384 w 11"/>
                <a:gd name="T53" fmla="*/ 65536 h 9"/>
                <a:gd name="T54" fmla="*/ 16384 w 11"/>
                <a:gd name="T55" fmla="*/ 73728 h 9"/>
                <a:gd name="T56" fmla="*/ 8192 w 11"/>
                <a:gd name="T57" fmla="*/ 73728 h 9"/>
                <a:gd name="T58" fmla="*/ 8192 w 11"/>
                <a:gd name="T59" fmla="*/ 73728 h 9"/>
                <a:gd name="T60" fmla="*/ 0 w 11"/>
                <a:gd name="T61" fmla="*/ 73728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781"/>
            <p:cNvSpPr>
              <a:spLocks/>
            </p:cNvSpPr>
            <p:nvPr/>
          </p:nvSpPr>
          <p:spPr bwMode="auto">
            <a:xfrm>
              <a:off x="5685" y="2501"/>
              <a:ext cx="33" cy="61"/>
            </a:xfrm>
            <a:custGeom>
              <a:avLst/>
              <a:gdLst>
                <a:gd name="T0" fmla="*/ 6202 w 17"/>
                <a:gd name="T1" fmla="*/ 198669 h 31"/>
                <a:gd name="T2" fmla="*/ 0 w 17"/>
                <a:gd name="T3" fmla="*/ 191591 h 31"/>
                <a:gd name="T4" fmla="*/ 6202 w 17"/>
                <a:gd name="T5" fmla="*/ 185190 h 31"/>
                <a:gd name="T6" fmla="*/ 12039 w 17"/>
                <a:gd name="T7" fmla="*/ 178216 h 31"/>
                <a:gd name="T8" fmla="*/ 17564 w 17"/>
                <a:gd name="T9" fmla="*/ 171483 h 31"/>
                <a:gd name="T10" fmla="*/ 17564 w 17"/>
                <a:gd name="T11" fmla="*/ 164525 h 31"/>
                <a:gd name="T12" fmla="*/ 28258 w 17"/>
                <a:gd name="T13" fmla="*/ 138456 h 31"/>
                <a:gd name="T14" fmla="*/ 34095 w 17"/>
                <a:gd name="T15" fmla="*/ 125205 h 31"/>
                <a:gd name="T16" fmla="*/ 39497 w 17"/>
                <a:gd name="T17" fmla="*/ 118468 h 31"/>
                <a:gd name="T18" fmla="*/ 39497 w 17"/>
                <a:gd name="T19" fmla="*/ 118468 h 31"/>
                <a:gd name="T20" fmla="*/ 28258 w 17"/>
                <a:gd name="T21" fmla="*/ 138456 h 31"/>
                <a:gd name="T22" fmla="*/ 28258 w 17"/>
                <a:gd name="T23" fmla="*/ 138456 h 31"/>
                <a:gd name="T24" fmla="*/ 28258 w 17"/>
                <a:gd name="T25" fmla="*/ 132191 h 31"/>
                <a:gd name="T26" fmla="*/ 28258 w 17"/>
                <a:gd name="T27" fmla="*/ 125205 h 31"/>
                <a:gd name="T28" fmla="*/ 28258 w 17"/>
                <a:gd name="T29" fmla="*/ 118468 h 31"/>
                <a:gd name="T30" fmla="*/ 34095 w 17"/>
                <a:gd name="T31" fmla="*/ 100963 h 31"/>
                <a:gd name="T32" fmla="*/ 39497 w 17"/>
                <a:gd name="T33" fmla="*/ 73897 h 31"/>
                <a:gd name="T34" fmla="*/ 45365 w 17"/>
                <a:gd name="T35" fmla="*/ 40687 h 31"/>
                <a:gd name="T36" fmla="*/ 48590 w 17"/>
                <a:gd name="T37" fmla="*/ 26942 h 31"/>
                <a:gd name="T38" fmla="*/ 48590 w 17"/>
                <a:gd name="T39" fmla="*/ 20677 h 31"/>
                <a:gd name="T40" fmla="*/ 54854 w 17"/>
                <a:gd name="T41" fmla="*/ 13692 h 31"/>
                <a:gd name="T42" fmla="*/ 54854 w 17"/>
                <a:gd name="T43" fmla="*/ 13692 h 31"/>
                <a:gd name="T44" fmla="*/ 60675 w 17"/>
                <a:gd name="T45" fmla="*/ 6958 h 31"/>
                <a:gd name="T46" fmla="*/ 66184 w 17"/>
                <a:gd name="T47" fmla="*/ 6958 h 31"/>
                <a:gd name="T48" fmla="*/ 71961 w 17"/>
                <a:gd name="T49" fmla="*/ 0 h 31"/>
                <a:gd name="T50" fmla="*/ 83111 w 17"/>
                <a:gd name="T51" fmla="*/ 6958 h 31"/>
                <a:gd name="T52" fmla="*/ 88061 w 17"/>
                <a:gd name="T53" fmla="*/ 6958 h 31"/>
                <a:gd name="T54" fmla="*/ 94322 w 17"/>
                <a:gd name="T55" fmla="*/ 20677 h 31"/>
                <a:gd name="T56" fmla="*/ 94322 w 17"/>
                <a:gd name="T57" fmla="*/ 26942 h 31"/>
                <a:gd name="T58" fmla="*/ 94322 w 17"/>
                <a:gd name="T59" fmla="*/ 47828 h 31"/>
                <a:gd name="T60" fmla="*/ 88061 w 17"/>
                <a:gd name="T61" fmla="*/ 60205 h 31"/>
                <a:gd name="T62" fmla="*/ 83111 w 17"/>
                <a:gd name="T63" fmla="*/ 80062 h 31"/>
                <a:gd name="T64" fmla="*/ 76671 w 17"/>
                <a:gd name="T65" fmla="*/ 104320 h 31"/>
                <a:gd name="T66" fmla="*/ 66184 w 17"/>
                <a:gd name="T67" fmla="*/ 138456 h 31"/>
                <a:gd name="T68" fmla="*/ 54854 w 17"/>
                <a:gd name="T69" fmla="*/ 152146 h 31"/>
                <a:gd name="T70" fmla="*/ 48590 w 17"/>
                <a:gd name="T71" fmla="*/ 164525 h 31"/>
                <a:gd name="T72" fmla="*/ 45365 w 17"/>
                <a:gd name="T73" fmla="*/ 178216 h 31"/>
                <a:gd name="T74" fmla="*/ 34095 w 17"/>
                <a:gd name="T75" fmla="*/ 185190 h 31"/>
                <a:gd name="T76" fmla="*/ 39497 w 17"/>
                <a:gd name="T77" fmla="*/ 178216 h 31"/>
                <a:gd name="T78" fmla="*/ 39497 w 17"/>
                <a:gd name="T79" fmla="*/ 171483 h 31"/>
                <a:gd name="T80" fmla="*/ 48590 w 17"/>
                <a:gd name="T81" fmla="*/ 152146 h 31"/>
                <a:gd name="T82" fmla="*/ 54854 w 17"/>
                <a:gd name="T83" fmla="*/ 138456 h 31"/>
                <a:gd name="T84" fmla="*/ 60675 w 17"/>
                <a:gd name="T85" fmla="*/ 132191 h 31"/>
                <a:gd name="T86" fmla="*/ 60675 w 17"/>
                <a:gd name="T87" fmla="*/ 118468 h 31"/>
                <a:gd name="T88" fmla="*/ 60675 w 17"/>
                <a:gd name="T89" fmla="*/ 125205 h 31"/>
                <a:gd name="T90" fmla="*/ 54854 w 17"/>
                <a:gd name="T91" fmla="*/ 125205 h 31"/>
                <a:gd name="T92" fmla="*/ 54854 w 17"/>
                <a:gd name="T93" fmla="*/ 138456 h 31"/>
                <a:gd name="T94" fmla="*/ 45365 w 17"/>
                <a:gd name="T95" fmla="*/ 152146 h 31"/>
                <a:gd name="T96" fmla="*/ 28258 w 17"/>
                <a:gd name="T97" fmla="*/ 178216 h 31"/>
                <a:gd name="T98" fmla="*/ 23370 w 17"/>
                <a:gd name="T99" fmla="*/ 191591 h 31"/>
                <a:gd name="T100" fmla="*/ 17564 w 17"/>
                <a:gd name="T101" fmla="*/ 198669 h 31"/>
                <a:gd name="T102" fmla="*/ 17564 w 17"/>
                <a:gd name="T103" fmla="*/ 205275 h 31"/>
                <a:gd name="T104" fmla="*/ 12039 w 17"/>
                <a:gd name="T105" fmla="*/ 205275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782"/>
            <p:cNvSpPr>
              <a:spLocks/>
            </p:cNvSpPr>
            <p:nvPr/>
          </p:nvSpPr>
          <p:spPr bwMode="auto">
            <a:xfrm>
              <a:off x="5700" y="2262"/>
              <a:ext cx="210" cy="298"/>
            </a:xfrm>
            <a:custGeom>
              <a:avLst/>
              <a:gdLst>
                <a:gd name="T0" fmla="*/ 14993 w 106"/>
                <a:gd name="T1" fmla="*/ 1019115 h 151"/>
                <a:gd name="T2" fmla="*/ 51268 w 106"/>
                <a:gd name="T3" fmla="*/ 957269 h 151"/>
                <a:gd name="T4" fmla="*/ 88255 w 106"/>
                <a:gd name="T5" fmla="*/ 828422 h 151"/>
                <a:gd name="T6" fmla="*/ 146128 w 106"/>
                <a:gd name="T7" fmla="*/ 466859 h 151"/>
                <a:gd name="T8" fmla="*/ 201222 w 106"/>
                <a:gd name="T9" fmla="*/ 240143 h 151"/>
                <a:gd name="T10" fmla="*/ 274545 w 106"/>
                <a:gd name="T11" fmla="*/ 118454 h 151"/>
                <a:gd name="T12" fmla="*/ 383686 w 106"/>
                <a:gd name="T13" fmla="*/ 34963 h 151"/>
                <a:gd name="T14" fmla="*/ 543910 w 106"/>
                <a:gd name="T15" fmla="*/ 0 h 151"/>
                <a:gd name="T16" fmla="*/ 658780 w 106"/>
                <a:gd name="T17" fmla="*/ 42304 h 151"/>
                <a:gd name="T18" fmla="*/ 723482 w 106"/>
                <a:gd name="T19" fmla="*/ 111359 h 151"/>
                <a:gd name="T20" fmla="*/ 760133 w 106"/>
                <a:gd name="T21" fmla="*/ 212703 h 151"/>
                <a:gd name="T22" fmla="*/ 752692 w 106"/>
                <a:gd name="T23" fmla="*/ 390447 h 151"/>
                <a:gd name="T24" fmla="*/ 686246 w 106"/>
                <a:gd name="T25" fmla="*/ 537744 h 151"/>
                <a:gd name="T26" fmla="*/ 537196 w 106"/>
                <a:gd name="T27" fmla="*/ 701551 h 151"/>
                <a:gd name="T28" fmla="*/ 317801 w 106"/>
                <a:gd name="T29" fmla="*/ 834078 h 151"/>
                <a:gd name="T30" fmla="*/ 267500 w 106"/>
                <a:gd name="T31" fmla="*/ 882818 h 151"/>
                <a:gd name="T32" fmla="*/ 274545 w 106"/>
                <a:gd name="T33" fmla="*/ 896946 h 151"/>
                <a:gd name="T34" fmla="*/ 310344 w 106"/>
                <a:gd name="T35" fmla="*/ 868185 h 151"/>
                <a:gd name="T36" fmla="*/ 420830 w 106"/>
                <a:gd name="T37" fmla="*/ 828422 h 151"/>
                <a:gd name="T38" fmla="*/ 492632 w 106"/>
                <a:gd name="T39" fmla="*/ 841475 h 151"/>
                <a:gd name="T40" fmla="*/ 529953 w 106"/>
                <a:gd name="T41" fmla="*/ 896946 h 151"/>
                <a:gd name="T42" fmla="*/ 485280 w 106"/>
                <a:gd name="T43" fmla="*/ 957269 h 151"/>
                <a:gd name="T44" fmla="*/ 383686 w 106"/>
                <a:gd name="T45" fmla="*/ 970312 h 151"/>
                <a:gd name="T46" fmla="*/ 310344 w 106"/>
                <a:gd name="T47" fmla="*/ 990351 h 151"/>
                <a:gd name="T48" fmla="*/ 282242 w 106"/>
                <a:gd name="T49" fmla="*/ 997684 h 151"/>
                <a:gd name="T50" fmla="*/ 260043 w 106"/>
                <a:gd name="T51" fmla="*/ 990351 h 151"/>
                <a:gd name="T52" fmla="*/ 324870 w 106"/>
                <a:gd name="T53" fmla="*/ 957269 h 151"/>
                <a:gd name="T54" fmla="*/ 332527 w 106"/>
                <a:gd name="T55" fmla="*/ 935296 h 151"/>
                <a:gd name="T56" fmla="*/ 252483 w 106"/>
                <a:gd name="T57" fmla="*/ 990351 h 151"/>
                <a:gd name="T58" fmla="*/ 260043 w 106"/>
                <a:gd name="T59" fmla="*/ 977661 h 151"/>
                <a:gd name="T60" fmla="*/ 295230 w 106"/>
                <a:gd name="T61" fmla="*/ 942663 h 151"/>
                <a:gd name="T62" fmla="*/ 230964 w 106"/>
                <a:gd name="T63" fmla="*/ 985077 h 151"/>
                <a:gd name="T64" fmla="*/ 260043 w 106"/>
                <a:gd name="T65" fmla="*/ 957269 h 151"/>
                <a:gd name="T66" fmla="*/ 216219 w 106"/>
                <a:gd name="T67" fmla="*/ 977661 h 151"/>
                <a:gd name="T68" fmla="*/ 230964 w 106"/>
                <a:gd name="T69" fmla="*/ 964125 h 151"/>
                <a:gd name="T70" fmla="*/ 238233 w 106"/>
                <a:gd name="T71" fmla="*/ 950111 h 151"/>
                <a:gd name="T72" fmla="*/ 189858 w 106"/>
                <a:gd name="T73" fmla="*/ 985077 h 151"/>
                <a:gd name="T74" fmla="*/ 216219 w 106"/>
                <a:gd name="T75" fmla="*/ 942663 h 151"/>
                <a:gd name="T76" fmla="*/ 182409 w 106"/>
                <a:gd name="T77" fmla="*/ 977661 h 151"/>
                <a:gd name="T78" fmla="*/ 167847 w 106"/>
                <a:gd name="T79" fmla="*/ 977661 h 151"/>
                <a:gd name="T80" fmla="*/ 189858 w 106"/>
                <a:gd name="T81" fmla="*/ 942663 h 151"/>
                <a:gd name="T82" fmla="*/ 152846 w 106"/>
                <a:gd name="T83" fmla="*/ 985077 h 151"/>
                <a:gd name="T84" fmla="*/ 152846 w 106"/>
                <a:gd name="T85" fmla="*/ 970312 h 151"/>
                <a:gd name="T86" fmla="*/ 174845 w 106"/>
                <a:gd name="T87" fmla="*/ 935296 h 151"/>
                <a:gd name="T88" fmla="*/ 131260 w 106"/>
                <a:gd name="T89" fmla="*/ 985077 h 151"/>
                <a:gd name="T90" fmla="*/ 80971 w 106"/>
                <a:gd name="T91" fmla="*/ 1011787 h 151"/>
                <a:gd name="T92" fmla="*/ 95833 w 106"/>
                <a:gd name="T93" fmla="*/ 1004357 h 151"/>
                <a:gd name="T94" fmla="*/ 146128 w 106"/>
                <a:gd name="T95" fmla="*/ 942663 h 151"/>
                <a:gd name="T96" fmla="*/ 109139 w 106"/>
                <a:gd name="T97" fmla="*/ 985077 h 151"/>
                <a:gd name="T98" fmla="*/ 131260 w 106"/>
                <a:gd name="T99" fmla="*/ 921351 h 151"/>
                <a:gd name="T100" fmla="*/ 88255 w 106"/>
                <a:gd name="T101" fmla="*/ 1004357 h 151"/>
                <a:gd name="T102" fmla="*/ 66255 w 106"/>
                <a:gd name="T103" fmla="*/ 1004357 h 151"/>
                <a:gd name="T104" fmla="*/ 101569 w 106"/>
                <a:gd name="T105" fmla="*/ 928675 h 151"/>
                <a:gd name="T106" fmla="*/ 88255 w 106"/>
                <a:gd name="T107" fmla="*/ 964125 h 151"/>
                <a:gd name="T108" fmla="*/ 44548 w 106"/>
                <a:gd name="T109" fmla="*/ 1033130 h 151"/>
                <a:gd name="T110" fmla="*/ 51268 w 106"/>
                <a:gd name="T111" fmla="*/ 997684 h 151"/>
                <a:gd name="T112" fmla="*/ 95833 w 106"/>
                <a:gd name="T113" fmla="*/ 921351 h 151"/>
                <a:gd name="T114" fmla="*/ 88255 w 106"/>
                <a:gd name="T115" fmla="*/ 914193 h 151"/>
                <a:gd name="T116" fmla="*/ 51268 w 106"/>
                <a:gd name="T117" fmla="*/ 1004357 h 151"/>
                <a:gd name="T118" fmla="*/ 22486 w 106"/>
                <a:gd name="T119" fmla="*/ 1039319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783"/>
            <p:cNvSpPr>
              <a:spLocks/>
            </p:cNvSpPr>
            <p:nvPr/>
          </p:nvSpPr>
          <p:spPr bwMode="auto">
            <a:xfrm>
              <a:off x="5691" y="2535"/>
              <a:ext cx="13" cy="21"/>
            </a:xfrm>
            <a:custGeom>
              <a:avLst/>
              <a:gdLst>
                <a:gd name="T0" fmla="*/ 0 w 7"/>
                <a:gd name="T1" fmla="*/ 48892 h 11"/>
                <a:gd name="T2" fmla="*/ 3452 w 7"/>
                <a:gd name="T3" fmla="*/ 44461 h 11"/>
                <a:gd name="T4" fmla="*/ 6411 w 7"/>
                <a:gd name="T5" fmla="*/ 39028 h 11"/>
                <a:gd name="T6" fmla="*/ 6411 w 7"/>
                <a:gd name="T7" fmla="*/ 31046 h 11"/>
                <a:gd name="T8" fmla="*/ 9767 w 7"/>
                <a:gd name="T9" fmla="*/ 25610 h 11"/>
                <a:gd name="T10" fmla="*/ 15544 w 7"/>
                <a:gd name="T11" fmla="*/ 13415 h 11"/>
                <a:gd name="T12" fmla="*/ 18139 w 7"/>
                <a:gd name="T13" fmla="*/ 5072 h 11"/>
                <a:gd name="T14" fmla="*/ 22111 w 7"/>
                <a:gd name="T15" fmla="*/ 0 h 11"/>
                <a:gd name="T16" fmla="*/ 22111 w 7"/>
                <a:gd name="T17" fmla="*/ 5072 h 11"/>
                <a:gd name="T18" fmla="*/ 22111 w 7"/>
                <a:gd name="T19" fmla="*/ 5072 h 11"/>
                <a:gd name="T20" fmla="*/ 18139 w 7"/>
                <a:gd name="T21" fmla="*/ 9683 h 11"/>
                <a:gd name="T22" fmla="*/ 18139 w 7"/>
                <a:gd name="T23" fmla="*/ 13415 h 11"/>
                <a:gd name="T24" fmla="*/ 18139 w 7"/>
                <a:gd name="T25" fmla="*/ 18486 h 11"/>
                <a:gd name="T26" fmla="*/ 15544 w 7"/>
                <a:gd name="T27" fmla="*/ 18486 h 11"/>
                <a:gd name="T28" fmla="*/ 11906 w 7"/>
                <a:gd name="T29" fmla="*/ 25610 h 11"/>
                <a:gd name="T30" fmla="*/ 9767 w 7"/>
                <a:gd name="T31" fmla="*/ 35291 h 11"/>
                <a:gd name="T32" fmla="*/ 9767 w 7"/>
                <a:gd name="T33" fmla="*/ 39028 h 11"/>
                <a:gd name="T34" fmla="*/ 6411 w 7"/>
                <a:gd name="T35" fmla="*/ 39028 h 11"/>
                <a:gd name="T36" fmla="*/ 6411 w 7"/>
                <a:gd name="T37" fmla="*/ 44461 h 11"/>
                <a:gd name="T38" fmla="*/ 3452 w 7"/>
                <a:gd name="T39" fmla="*/ 44461 h 11"/>
                <a:gd name="T40" fmla="*/ 3452 w 7"/>
                <a:gd name="T41" fmla="*/ 48892 h 11"/>
                <a:gd name="T42" fmla="*/ 0 w 7"/>
                <a:gd name="T43" fmla="*/ 48892 h 11"/>
                <a:gd name="T44" fmla="*/ 0 w 7"/>
                <a:gd name="T45" fmla="*/ 48892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784"/>
            <p:cNvSpPr>
              <a:spLocks/>
            </p:cNvSpPr>
            <p:nvPr/>
          </p:nvSpPr>
          <p:spPr bwMode="auto">
            <a:xfrm>
              <a:off x="5734" y="2545"/>
              <a:ext cx="26" cy="5"/>
            </a:xfrm>
            <a:custGeom>
              <a:avLst/>
              <a:gdLst>
                <a:gd name="T0" fmla="*/ 0 w 13"/>
                <a:gd name="T1" fmla="*/ 2213 h 3"/>
                <a:gd name="T2" fmla="*/ 0 w 13"/>
                <a:gd name="T3" fmla="*/ 2213 h 3"/>
                <a:gd name="T4" fmla="*/ 0 w 13"/>
                <a:gd name="T5" fmla="*/ 1328 h 3"/>
                <a:gd name="T6" fmla="*/ 8192 w 13"/>
                <a:gd name="T7" fmla="*/ 1328 h 3"/>
                <a:gd name="T8" fmla="*/ 8192 w 13"/>
                <a:gd name="T9" fmla="*/ 1328 h 3"/>
                <a:gd name="T10" fmla="*/ 8192 w 13"/>
                <a:gd name="T11" fmla="*/ 1328 h 3"/>
                <a:gd name="T12" fmla="*/ 16384 w 13"/>
                <a:gd name="T13" fmla="*/ 1328 h 3"/>
                <a:gd name="T14" fmla="*/ 24576 w 13"/>
                <a:gd name="T15" fmla="*/ 797 h 3"/>
                <a:gd name="T16" fmla="*/ 32768 w 13"/>
                <a:gd name="T17" fmla="*/ 797 h 3"/>
                <a:gd name="T18" fmla="*/ 49152 w 13"/>
                <a:gd name="T19" fmla="*/ 797 h 3"/>
                <a:gd name="T20" fmla="*/ 49152 w 13"/>
                <a:gd name="T21" fmla="*/ 797 h 3"/>
                <a:gd name="T22" fmla="*/ 57344 w 13"/>
                <a:gd name="T23" fmla="*/ 797 h 3"/>
                <a:gd name="T24" fmla="*/ 57344 w 13"/>
                <a:gd name="T25" fmla="*/ 0 h 3"/>
                <a:gd name="T26" fmla="*/ 65536 w 13"/>
                <a:gd name="T27" fmla="*/ 0 h 3"/>
                <a:gd name="T28" fmla="*/ 65536 w 13"/>
                <a:gd name="T29" fmla="*/ 797 h 3"/>
                <a:gd name="T30" fmla="*/ 65536 w 13"/>
                <a:gd name="T31" fmla="*/ 797 h 3"/>
                <a:gd name="T32" fmla="*/ 73728 w 13"/>
                <a:gd name="T33" fmla="*/ 797 h 3"/>
                <a:gd name="T34" fmla="*/ 73728 w 13"/>
                <a:gd name="T35" fmla="*/ 797 h 3"/>
                <a:gd name="T36" fmla="*/ 81920 w 13"/>
                <a:gd name="T37" fmla="*/ 0 h 3"/>
                <a:gd name="T38" fmla="*/ 90112 w 13"/>
                <a:gd name="T39" fmla="*/ 0 h 3"/>
                <a:gd name="T40" fmla="*/ 90112 w 13"/>
                <a:gd name="T41" fmla="*/ 0 h 3"/>
                <a:gd name="T42" fmla="*/ 98304 w 13"/>
                <a:gd name="T43" fmla="*/ 797 h 3"/>
                <a:gd name="T44" fmla="*/ 106496 w 13"/>
                <a:gd name="T45" fmla="*/ 797 h 3"/>
                <a:gd name="T46" fmla="*/ 106496 w 13"/>
                <a:gd name="T47" fmla="*/ 797 h 3"/>
                <a:gd name="T48" fmla="*/ 106496 w 13"/>
                <a:gd name="T49" fmla="*/ 1328 h 3"/>
                <a:gd name="T50" fmla="*/ 90112 w 13"/>
                <a:gd name="T51" fmla="*/ 1328 h 3"/>
                <a:gd name="T52" fmla="*/ 73728 w 13"/>
                <a:gd name="T53" fmla="*/ 1328 h 3"/>
                <a:gd name="T54" fmla="*/ 49152 w 13"/>
                <a:gd name="T55" fmla="*/ 1328 h 3"/>
                <a:gd name="T56" fmla="*/ 24576 w 13"/>
                <a:gd name="T57" fmla="*/ 1328 h 3"/>
                <a:gd name="T58" fmla="*/ 16384 w 13"/>
                <a:gd name="T59" fmla="*/ 2213 h 3"/>
                <a:gd name="T60" fmla="*/ 0 w 13"/>
                <a:gd name="T61" fmla="*/ 2213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785"/>
            <p:cNvSpPr>
              <a:spLocks/>
            </p:cNvSpPr>
            <p:nvPr/>
          </p:nvSpPr>
          <p:spPr bwMode="auto">
            <a:xfrm>
              <a:off x="5497" y="2527"/>
              <a:ext cx="20" cy="14"/>
            </a:xfrm>
            <a:custGeom>
              <a:avLst/>
              <a:gdLst>
                <a:gd name="T0" fmla="*/ 0 w 10"/>
                <a:gd name="T1" fmla="*/ 57344 h 7"/>
                <a:gd name="T2" fmla="*/ 0 w 10"/>
                <a:gd name="T3" fmla="*/ 49152 h 7"/>
                <a:gd name="T4" fmla="*/ 0 w 10"/>
                <a:gd name="T5" fmla="*/ 49152 h 7"/>
                <a:gd name="T6" fmla="*/ 8192 w 10"/>
                <a:gd name="T7" fmla="*/ 49152 h 7"/>
                <a:gd name="T8" fmla="*/ 8192 w 10"/>
                <a:gd name="T9" fmla="*/ 40960 h 7"/>
                <a:gd name="T10" fmla="*/ 24576 w 10"/>
                <a:gd name="T11" fmla="*/ 40960 h 7"/>
                <a:gd name="T12" fmla="*/ 32768 w 10"/>
                <a:gd name="T13" fmla="*/ 24576 h 7"/>
                <a:gd name="T14" fmla="*/ 49152 w 10"/>
                <a:gd name="T15" fmla="*/ 16384 h 7"/>
                <a:gd name="T16" fmla="*/ 57344 w 10"/>
                <a:gd name="T17" fmla="*/ 8192 h 7"/>
                <a:gd name="T18" fmla="*/ 65536 w 10"/>
                <a:gd name="T19" fmla="*/ 8192 h 7"/>
                <a:gd name="T20" fmla="*/ 73728 w 10"/>
                <a:gd name="T21" fmla="*/ 0 h 7"/>
                <a:gd name="T22" fmla="*/ 73728 w 10"/>
                <a:gd name="T23" fmla="*/ 0 h 7"/>
                <a:gd name="T24" fmla="*/ 73728 w 10"/>
                <a:gd name="T25" fmla="*/ 0 h 7"/>
                <a:gd name="T26" fmla="*/ 81920 w 10"/>
                <a:gd name="T27" fmla="*/ 0 h 7"/>
                <a:gd name="T28" fmla="*/ 81920 w 10"/>
                <a:gd name="T29" fmla="*/ 0 h 7"/>
                <a:gd name="T30" fmla="*/ 81920 w 10"/>
                <a:gd name="T31" fmla="*/ 0 h 7"/>
                <a:gd name="T32" fmla="*/ 81920 w 10"/>
                <a:gd name="T33" fmla="*/ 0 h 7"/>
                <a:gd name="T34" fmla="*/ 81920 w 10"/>
                <a:gd name="T35" fmla="*/ 8192 h 7"/>
                <a:gd name="T36" fmla="*/ 81920 w 10"/>
                <a:gd name="T37" fmla="*/ 8192 h 7"/>
                <a:gd name="T38" fmla="*/ 81920 w 10"/>
                <a:gd name="T39" fmla="*/ 16384 h 7"/>
                <a:gd name="T40" fmla="*/ 73728 w 10"/>
                <a:gd name="T41" fmla="*/ 16384 h 7"/>
                <a:gd name="T42" fmla="*/ 65536 w 10"/>
                <a:gd name="T43" fmla="*/ 24576 h 7"/>
                <a:gd name="T44" fmla="*/ 65536 w 10"/>
                <a:gd name="T45" fmla="*/ 32768 h 7"/>
                <a:gd name="T46" fmla="*/ 57344 w 10"/>
                <a:gd name="T47" fmla="*/ 32768 h 7"/>
                <a:gd name="T48" fmla="*/ 40960 w 10"/>
                <a:gd name="T49" fmla="*/ 40960 h 7"/>
                <a:gd name="T50" fmla="*/ 32768 w 10"/>
                <a:gd name="T51" fmla="*/ 49152 h 7"/>
                <a:gd name="T52" fmla="*/ 24576 w 10"/>
                <a:gd name="T53" fmla="*/ 49152 h 7"/>
                <a:gd name="T54" fmla="*/ 16384 w 10"/>
                <a:gd name="T55" fmla="*/ 49152 h 7"/>
                <a:gd name="T56" fmla="*/ 8192 w 10"/>
                <a:gd name="T57" fmla="*/ 57344 h 7"/>
                <a:gd name="T58" fmla="*/ 8192 w 10"/>
                <a:gd name="T59" fmla="*/ 57344 h 7"/>
                <a:gd name="T60" fmla="*/ 0 w 10"/>
                <a:gd name="T61" fmla="*/ 57344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786"/>
            <p:cNvSpPr>
              <a:spLocks/>
            </p:cNvSpPr>
            <p:nvPr/>
          </p:nvSpPr>
          <p:spPr bwMode="auto">
            <a:xfrm>
              <a:off x="5645" y="2503"/>
              <a:ext cx="22" cy="12"/>
            </a:xfrm>
            <a:custGeom>
              <a:avLst/>
              <a:gdLst>
                <a:gd name="T0" fmla="*/ 73728 w 11"/>
                <a:gd name="T1" fmla="*/ 49152 h 6"/>
                <a:gd name="T2" fmla="*/ 65536 w 11"/>
                <a:gd name="T3" fmla="*/ 49152 h 6"/>
                <a:gd name="T4" fmla="*/ 57344 w 11"/>
                <a:gd name="T5" fmla="*/ 40960 h 6"/>
                <a:gd name="T6" fmla="*/ 40960 w 11"/>
                <a:gd name="T7" fmla="*/ 32768 h 6"/>
                <a:gd name="T8" fmla="*/ 32768 w 11"/>
                <a:gd name="T9" fmla="*/ 32768 h 6"/>
                <a:gd name="T10" fmla="*/ 24576 w 11"/>
                <a:gd name="T11" fmla="*/ 24576 h 6"/>
                <a:gd name="T12" fmla="*/ 16384 w 11"/>
                <a:gd name="T13" fmla="*/ 16384 h 6"/>
                <a:gd name="T14" fmla="*/ 8192 w 11"/>
                <a:gd name="T15" fmla="*/ 8192 h 6"/>
                <a:gd name="T16" fmla="*/ 0 w 11"/>
                <a:gd name="T17" fmla="*/ 0 h 6"/>
                <a:gd name="T18" fmla="*/ 8192 w 11"/>
                <a:gd name="T19" fmla="*/ 0 h 6"/>
                <a:gd name="T20" fmla="*/ 8192 w 11"/>
                <a:gd name="T21" fmla="*/ 0 h 6"/>
                <a:gd name="T22" fmla="*/ 16384 w 11"/>
                <a:gd name="T23" fmla="*/ 0 h 6"/>
                <a:gd name="T24" fmla="*/ 24576 w 11"/>
                <a:gd name="T25" fmla="*/ 0 h 6"/>
                <a:gd name="T26" fmla="*/ 32768 w 11"/>
                <a:gd name="T27" fmla="*/ 8192 h 6"/>
                <a:gd name="T28" fmla="*/ 40960 w 11"/>
                <a:gd name="T29" fmla="*/ 16384 h 6"/>
                <a:gd name="T30" fmla="*/ 49152 w 11"/>
                <a:gd name="T31" fmla="*/ 24576 h 6"/>
                <a:gd name="T32" fmla="*/ 65536 w 11"/>
                <a:gd name="T33" fmla="*/ 32768 h 6"/>
                <a:gd name="T34" fmla="*/ 73728 w 11"/>
                <a:gd name="T35" fmla="*/ 40960 h 6"/>
                <a:gd name="T36" fmla="*/ 81920 w 11"/>
                <a:gd name="T37" fmla="*/ 40960 h 6"/>
                <a:gd name="T38" fmla="*/ 90112 w 11"/>
                <a:gd name="T39" fmla="*/ 49152 h 6"/>
                <a:gd name="T40" fmla="*/ 90112 w 11"/>
                <a:gd name="T41" fmla="*/ 49152 h 6"/>
                <a:gd name="T42" fmla="*/ 90112 w 11"/>
                <a:gd name="T43" fmla="*/ 49152 h 6"/>
                <a:gd name="T44" fmla="*/ 81920 w 11"/>
                <a:gd name="T45" fmla="*/ 49152 h 6"/>
                <a:gd name="T46" fmla="*/ 73728 w 11"/>
                <a:gd name="T47" fmla="*/ 49152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787"/>
            <p:cNvSpPr>
              <a:spLocks/>
            </p:cNvSpPr>
            <p:nvPr/>
          </p:nvSpPr>
          <p:spPr bwMode="auto">
            <a:xfrm>
              <a:off x="5627" y="2311"/>
              <a:ext cx="69" cy="162"/>
            </a:xfrm>
            <a:custGeom>
              <a:avLst/>
              <a:gdLst>
                <a:gd name="T0" fmla="*/ 216337 w 35"/>
                <a:gd name="T1" fmla="*/ 565386 h 82"/>
                <a:gd name="T2" fmla="*/ 202874 w 35"/>
                <a:gd name="T3" fmla="*/ 550695 h 82"/>
                <a:gd name="T4" fmla="*/ 181598 w 35"/>
                <a:gd name="T5" fmla="*/ 530009 h 82"/>
                <a:gd name="T6" fmla="*/ 148951 w 35"/>
                <a:gd name="T7" fmla="*/ 508077 h 82"/>
                <a:gd name="T8" fmla="*/ 117008 w 35"/>
                <a:gd name="T9" fmla="*/ 495700 h 82"/>
                <a:gd name="T10" fmla="*/ 95800 w 35"/>
                <a:gd name="T11" fmla="*/ 488327 h 82"/>
                <a:gd name="T12" fmla="*/ 82429 w 35"/>
                <a:gd name="T13" fmla="*/ 474512 h 82"/>
                <a:gd name="T14" fmla="*/ 61097 w 35"/>
                <a:gd name="T15" fmla="*/ 445512 h 82"/>
                <a:gd name="T16" fmla="*/ 48594 w 35"/>
                <a:gd name="T17" fmla="*/ 420528 h 82"/>
                <a:gd name="T18" fmla="*/ 34695 w 35"/>
                <a:gd name="T19" fmla="*/ 405630 h 82"/>
                <a:gd name="T20" fmla="*/ 21209 w 35"/>
                <a:gd name="T21" fmla="*/ 391989 h 82"/>
                <a:gd name="T22" fmla="*/ 7265 w 35"/>
                <a:gd name="T23" fmla="*/ 385287 h 82"/>
                <a:gd name="T24" fmla="*/ 7265 w 35"/>
                <a:gd name="T25" fmla="*/ 363228 h 82"/>
                <a:gd name="T26" fmla="*/ 0 w 35"/>
                <a:gd name="T27" fmla="*/ 329518 h 82"/>
                <a:gd name="T28" fmla="*/ 0 w 35"/>
                <a:gd name="T29" fmla="*/ 308235 h 82"/>
                <a:gd name="T30" fmla="*/ 0 w 35"/>
                <a:gd name="T31" fmla="*/ 278747 h 82"/>
                <a:gd name="T32" fmla="*/ 21209 w 35"/>
                <a:gd name="T33" fmla="*/ 221895 h 82"/>
                <a:gd name="T34" fmla="*/ 34695 w 35"/>
                <a:gd name="T35" fmla="*/ 159661 h 82"/>
                <a:gd name="T36" fmla="*/ 48594 w 35"/>
                <a:gd name="T37" fmla="*/ 119686 h 82"/>
                <a:gd name="T38" fmla="*/ 61097 w 35"/>
                <a:gd name="T39" fmla="*/ 84426 h 82"/>
                <a:gd name="T40" fmla="*/ 82429 w 35"/>
                <a:gd name="T41" fmla="*/ 42734 h 82"/>
                <a:gd name="T42" fmla="*/ 102907 w 35"/>
                <a:gd name="T43" fmla="*/ 14566 h 82"/>
                <a:gd name="T44" fmla="*/ 120448 w 35"/>
                <a:gd name="T45" fmla="*/ 0 h 82"/>
                <a:gd name="T46" fmla="*/ 141657 w 35"/>
                <a:gd name="T47" fmla="*/ 36150 h 82"/>
                <a:gd name="T48" fmla="*/ 155201 w 35"/>
                <a:gd name="T49" fmla="*/ 56852 h 82"/>
                <a:gd name="T50" fmla="*/ 162503 w 35"/>
                <a:gd name="T51" fmla="*/ 77053 h 82"/>
                <a:gd name="T52" fmla="*/ 162503 w 35"/>
                <a:gd name="T53" fmla="*/ 84426 h 82"/>
                <a:gd name="T54" fmla="*/ 162503 w 35"/>
                <a:gd name="T55" fmla="*/ 98715 h 82"/>
                <a:gd name="T56" fmla="*/ 162503 w 35"/>
                <a:gd name="T57" fmla="*/ 98715 h 82"/>
                <a:gd name="T58" fmla="*/ 162503 w 35"/>
                <a:gd name="T59" fmla="*/ 105847 h 82"/>
                <a:gd name="T60" fmla="*/ 169523 w 35"/>
                <a:gd name="T61" fmla="*/ 112317 h 82"/>
                <a:gd name="T62" fmla="*/ 176348 w 35"/>
                <a:gd name="T63" fmla="*/ 119686 h 82"/>
                <a:gd name="T64" fmla="*/ 181598 w 35"/>
                <a:gd name="T65" fmla="*/ 127004 h 82"/>
                <a:gd name="T66" fmla="*/ 202874 w 35"/>
                <a:gd name="T67" fmla="*/ 166793 h 82"/>
                <a:gd name="T68" fmla="*/ 210168 w 35"/>
                <a:gd name="T69" fmla="*/ 202150 h 82"/>
                <a:gd name="T70" fmla="*/ 223599 w 35"/>
                <a:gd name="T71" fmla="*/ 250910 h 82"/>
                <a:gd name="T72" fmla="*/ 223599 w 35"/>
                <a:gd name="T73" fmla="*/ 293305 h 82"/>
                <a:gd name="T74" fmla="*/ 230673 w 35"/>
                <a:gd name="T75" fmla="*/ 385287 h 82"/>
                <a:gd name="T76" fmla="*/ 230673 w 35"/>
                <a:gd name="T77" fmla="*/ 427214 h 82"/>
                <a:gd name="T78" fmla="*/ 237455 w 35"/>
                <a:gd name="T79" fmla="*/ 467139 h 82"/>
                <a:gd name="T80" fmla="*/ 237455 w 35"/>
                <a:gd name="T81" fmla="*/ 474512 h 82"/>
                <a:gd name="T82" fmla="*/ 237455 w 35"/>
                <a:gd name="T83" fmla="*/ 488327 h 82"/>
                <a:gd name="T84" fmla="*/ 230673 w 35"/>
                <a:gd name="T85" fmla="*/ 508077 h 82"/>
                <a:gd name="T86" fmla="*/ 230673 w 35"/>
                <a:gd name="T87" fmla="*/ 537281 h 82"/>
                <a:gd name="T88" fmla="*/ 230673 w 35"/>
                <a:gd name="T89" fmla="*/ 550695 h 82"/>
                <a:gd name="T90" fmla="*/ 223599 w 35"/>
                <a:gd name="T91" fmla="*/ 565386 h 82"/>
                <a:gd name="T92" fmla="*/ 223599 w 35"/>
                <a:gd name="T93" fmla="*/ 572755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788"/>
            <p:cNvSpPr>
              <a:spLocks/>
            </p:cNvSpPr>
            <p:nvPr/>
          </p:nvSpPr>
          <p:spPr bwMode="auto">
            <a:xfrm>
              <a:off x="5530" y="2388"/>
              <a:ext cx="93" cy="83"/>
            </a:xfrm>
            <a:custGeom>
              <a:avLst/>
              <a:gdLst>
                <a:gd name="T0" fmla="*/ 72556 w 47"/>
                <a:gd name="T1" fmla="*/ 286834 h 42"/>
                <a:gd name="T2" fmla="*/ 58079 w 47"/>
                <a:gd name="T3" fmla="*/ 280004 h 42"/>
                <a:gd name="T4" fmla="*/ 50715 w 47"/>
                <a:gd name="T5" fmla="*/ 272619 h 42"/>
                <a:gd name="T6" fmla="*/ 36668 w 47"/>
                <a:gd name="T7" fmla="*/ 265179 h 42"/>
                <a:gd name="T8" fmla="*/ 21847 w 47"/>
                <a:gd name="T9" fmla="*/ 258958 h 42"/>
                <a:gd name="T10" fmla="*/ 14834 w 47"/>
                <a:gd name="T11" fmla="*/ 237303 h 42"/>
                <a:gd name="T12" fmla="*/ 0 w 47"/>
                <a:gd name="T13" fmla="*/ 217043 h 42"/>
                <a:gd name="T14" fmla="*/ 0 w 47"/>
                <a:gd name="T15" fmla="*/ 195372 h 42"/>
                <a:gd name="T16" fmla="*/ 0 w 47"/>
                <a:gd name="T17" fmla="*/ 174205 h 42"/>
                <a:gd name="T18" fmla="*/ 7497 w 47"/>
                <a:gd name="T19" fmla="*/ 152546 h 42"/>
                <a:gd name="T20" fmla="*/ 14834 w 47"/>
                <a:gd name="T21" fmla="*/ 134187 h 42"/>
                <a:gd name="T22" fmla="*/ 21847 w 47"/>
                <a:gd name="T23" fmla="*/ 120081 h 42"/>
                <a:gd name="T24" fmla="*/ 36668 w 47"/>
                <a:gd name="T25" fmla="*/ 106088 h 42"/>
                <a:gd name="T26" fmla="*/ 50715 w 47"/>
                <a:gd name="T27" fmla="*/ 98863 h 42"/>
                <a:gd name="T28" fmla="*/ 65060 w 47"/>
                <a:gd name="T29" fmla="*/ 91893 h 42"/>
                <a:gd name="T30" fmla="*/ 85538 w 47"/>
                <a:gd name="T31" fmla="*/ 98863 h 42"/>
                <a:gd name="T32" fmla="*/ 93099 w 47"/>
                <a:gd name="T33" fmla="*/ 106088 h 42"/>
                <a:gd name="T34" fmla="*/ 100351 w 47"/>
                <a:gd name="T35" fmla="*/ 112508 h 42"/>
                <a:gd name="T36" fmla="*/ 107860 w 47"/>
                <a:gd name="T37" fmla="*/ 120081 h 42"/>
                <a:gd name="T38" fmla="*/ 114922 w 47"/>
                <a:gd name="T39" fmla="*/ 127227 h 42"/>
                <a:gd name="T40" fmla="*/ 122206 w 47"/>
                <a:gd name="T41" fmla="*/ 141689 h 42"/>
                <a:gd name="T42" fmla="*/ 128736 w 47"/>
                <a:gd name="T43" fmla="*/ 160111 h 42"/>
                <a:gd name="T44" fmla="*/ 128736 w 47"/>
                <a:gd name="T45" fmla="*/ 181598 h 42"/>
                <a:gd name="T46" fmla="*/ 136376 w 47"/>
                <a:gd name="T47" fmla="*/ 174205 h 42"/>
                <a:gd name="T48" fmla="*/ 143568 w 47"/>
                <a:gd name="T49" fmla="*/ 167249 h 42"/>
                <a:gd name="T50" fmla="*/ 143568 w 47"/>
                <a:gd name="T51" fmla="*/ 160111 h 42"/>
                <a:gd name="T52" fmla="*/ 143568 w 47"/>
                <a:gd name="T53" fmla="*/ 148890 h 42"/>
                <a:gd name="T54" fmla="*/ 143568 w 47"/>
                <a:gd name="T55" fmla="*/ 141689 h 42"/>
                <a:gd name="T56" fmla="*/ 151058 w 47"/>
                <a:gd name="T57" fmla="*/ 120081 h 42"/>
                <a:gd name="T58" fmla="*/ 158215 w 47"/>
                <a:gd name="T59" fmla="*/ 98863 h 42"/>
                <a:gd name="T60" fmla="*/ 169256 w 47"/>
                <a:gd name="T61" fmla="*/ 84632 h 42"/>
                <a:gd name="T62" fmla="*/ 176696 w 47"/>
                <a:gd name="T63" fmla="*/ 71698 h 42"/>
                <a:gd name="T64" fmla="*/ 191594 w 47"/>
                <a:gd name="T65" fmla="*/ 50027 h 42"/>
                <a:gd name="T66" fmla="*/ 219989 w 47"/>
                <a:gd name="T67" fmla="*/ 28809 h 42"/>
                <a:gd name="T68" fmla="*/ 234807 w 47"/>
                <a:gd name="T69" fmla="*/ 21671 h 42"/>
                <a:gd name="T70" fmla="*/ 249278 w 47"/>
                <a:gd name="T71" fmla="*/ 7377 h 42"/>
                <a:gd name="T72" fmla="*/ 262234 w 47"/>
                <a:gd name="T73" fmla="*/ 0 h 42"/>
                <a:gd name="T74" fmla="*/ 277069 w 47"/>
                <a:gd name="T75" fmla="*/ 0 h 42"/>
                <a:gd name="T76" fmla="*/ 291713 w 47"/>
                <a:gd name="T77" fmla="*/ 0 h 42"/>
                <a:gd name="T78" fmla="*/ 305463 w 47"/>
                <a:gd name="T79" fmla="*/ 7377 h 42"/>
                <a:gd name="T80" fmla="*/ 313064 w 47"/>
                <a:gd name="T81" fmla="*/ 14578 h 42"/>
                <a:gd name="T82" fmla="*/ 320314 w 47"/>
                <a:gd name="T83" fmla="*/ 36281 h 42"/>
                <a:gd name="T84" fmla="*/ 320314 w 47"/>
                <a:gd name="T85" fmla="*/ 50027 h 42"/>
                <a:gd name="T86" fmla="*/ 327295 w 47"/>
                <a:gd name="T87" fmla="*/ 56932 h 42"/>
                <a:gd name="T88" fmla="*/ 327295 w 47"/>
                <a:gd name="T89" fmla="*/ 71698 h 42"/>
                <a:gd name="T90" fmla="*/ 334911 w 47"/>
                <a:gd name="T91" fmla="*/ 71698 h 42"/>
                <a:gd name="T92" fmla="*/ 334911 w 47"/>
                <a:gd name="T93" fmla="*/ 98863 h 42"/>
                <a:gd name="T94" fmla="*/ 334911 w 47"/>
                <a:gd name="T95" fmla="*/ 141689 h 42"/>
                <a:gd name="T96" fmla="*/ 327295 w 47"/>
                <a:gd name="T97" fmla="*/ 167249 h 42"/>
                <a:gd name="T98" fmla="*/ 320314 w 47"/>
                <a:gd name="T99" fmla="*/ 187979 h 42"/>
                <a:gd name="T100" fmla="*/ 313064 w 47"/>
                <a:gd name="T101" fmla="*/ 209650 h 42"/>
                <a:gd name="T102" fmla="*/ 298902 w 47"/>
                <a:gd name="T103" fmla="*/ 229778 h 42"/>
                <a:gd name="T104" fmla="*/ 277069 w 47"/>
                <a:gd name="T105" fmla="*/ 244496 h 42"/>
                <a:gd name="T106" fmla="*/ 269850 w 47"/>
                <a:gd name="T107" fmla="*/ 251425 h 42"/>
                <a:gd name="T108" fmla="*/ 262234 w 47"/>
                <a:gd name="T109" fmla="*/ 258958 h 42"/>
                <a:gd name="T110" fmla="*/ 249278 w 47"/>
                <a:gd name="T111" fmla="*/ 265179 h 42"/>
                <a:gd name="T112" fmla="*/ 219989 w 47"/>
                <a:gd name="T113" fmla="*/ 265179 h 42"/>
                <a:gd name="T114" fmla="*/ 184217 w 47"/>
                <a:gd name="T115" fmla="*/ 272619 h 42"/>
                <a:gd name="T116" fmla="*/ 143568 w 47"/>
                <a:gd name="T117" fmla="*/ 280004 h 42"/>
                <a:gd name="T118" fmla="*/ 122206 w 47"/>
                <a:gd name="T119" fmla="*/ 286834 h 42"/>
                <a:gd name="T120" fmla="*/ 93099 w 47"/>
                <a:gd name="T121" fmla="*/ 294235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789"/>
            <p:cNvSpPr>
              <a:spLocks/>
            </p:cNvSpPr>
            <p:nvPr/>
          </p:nvSpPr>
          <p:spPr bwMode="auto">
            <a:xfrm>
              <a:off x="5562" y="2454"/>
              <a:ext cx="4" cy="2"/>
            </a:xfrm>
            <a:custGeom>
              <a:avLst/>
              <a:gdLst>
                <a:gd name="T0" fmla="*/ 0 w 2"/>
                <a:gd name="T1" fmla="*/ 8192 h 1"/>
                <a:gd name="T2" fmla="*/ 0 w 2"/>
                <a:gd name="T3" fmla="*/ 8192 h 1"/>
                <a:gd name="T4" fmla="*/ 8192 w 2"/>
                <a:gd name="T5" fmla="*/ 0 h 1"/>
                <a:gd name="T6" fmla="*/ 8192 w 2"/>
                <a:gd name="T7" fmla="*/ 0 h 1"/>
                <a:gd name="T8" fmla="*/ 16384 w 2"/>
                <a:gd name="T9" fmla="*/ 0 h 1"/>
                <a:gd name="T10" fmla="*/ 16384 w 2"/>
                <a:gd name="T11" fmla="*/ 0 h 1"/>
                <a:gd name="T12" fmla="*/ 16384 w 2"/>
                <a:gd name="T13" fmla="*/ 0 h 1"/>
                <a:gd name="T14" fmla="*/ 8192 w 2"/>
                <a:gd name="T15" fmla="*/ 8192 h 1"/>
                <a:gd name="T16" fmla="*/ 8192 w 2"/>
                <a:gd name="T17" fmla="*/ 8192 h 1"/>
                <a:gd name="T18" fmla="*/ 8192 w 2"/>
                <a:gd name="T19" fmla="*/ 8192 h 1"/>
                <a:gd name="T20" fmla="*/ 0 w 2"/>
                <a:gd name="T21" fmla="*/ 8192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790"/>
            <p:cNvSpPr>
              <a:spLocks/>
            </p:cNvSpPr>
            <p:nvPr/>
          </p:nvSpPr>
          <p:spPr bwMode="auto">
            <a:xfrm>
              <a:off x="5554" y="2406"/>
              <a:ext cx="22" cy="18"/>
            </a:xfrm>
            <a:custGeom>
              <a:avLst/>
              <a:gdLst>
                <a:gd name="T0" fmla="*/ 49152 w 11"/>
                <a:gd name="T1" fmla="*/ 73728 h 9"/>
                <a:gd name="T2" fmla="*/ 49152 w 11"/>
                <a:gd name="T3" fmla="*/ 65536 h 9"/>
                <a:gd name="T4" fmla="*/ 40960 w 11"/>
                <a:gd name="T5" fmla="*/ 57344 h 9"/>
                <a:gd name="T6" fmla="*/ 32768 w 11"/>
                <a:gd name="T7" fmla="*/ 57344 h 9"/>
                <a:gd name="T8" fmla="*/ 32768 w 11"/>
                <a:gd name="T9" fmla="*/ 49152 h 9"/>
                <a:gd name="T10" fmla="*/ 24576 w 11"/>
                <a:gd name="T11" fmla="*/ 40960 h 9"/>
                <a:gd name="T12" fmla="*/ 16384 w 11"/>
                <a:gd name="T13" fmla="*/ 32768 h 9"/>
                <a:gd name="T14" fmla="*/ 8192 w 11"/>
                <a:gd name="T15" fmla="*/ 32768 h 9"/>
                <a:gd name="T16" fmla="*/ 0 w 11"/>
                <a:gd name="T17" fmla="*/ 32768 h 9"/>
                <a:gd name="T18" fmla="*/ 0 w 11"/>
                <a:gd name="T19" fmla="*/ 24576 h 9"/>
                <a:gd name="T20" fmla="*/ 16384 w 11"/>
                <a:gd name="T21" fmla="*/ 16384 h 9"/>
                <a:gd name="T22" fmla="*/ 24576 w 11"/>
                <a:gd name="T23" fmla="*/ 16384 h 9"/>
                <a:gd name="T24" fmla="*/ 32768 w 11"/>
                <a:gd name="T25" fmla="*/ 8192 h 9"/>
                <a:gd name="T26" fmla="*/ 40960 w 11"/>
                <a:gd name="T27" fmla="*/ 8192 h 9"/>
                <a:gd name="T28" fmla="*/ 57344 w 11"/>
                <a:gd name="T29" fmla="*/ 0 h 9"/>
                <a:gd name="T30" fmla="*/ 65536 w 11"/>
                <a:gd name="T31" fmla="*/ 0 h 9"/>
                <a:gd name="T32" fmla="*/ 73728 w 11"/>
                <a:gd name="T33" fmla="*/ 0 h 9"/>
                <a:gd name="T34" fmla="*/ 90112 w 11"/>
                <a:gd name="T35" fmla="*/ 0 h 9"/>
                <a:gd name="T36" fmla="*/ 81920 w 11"/>
                <a:gd name="T37" fmla="*/ 0 h 9"/>
                <a:gd name="T38" fmla="*/ 81920 w 11"/>
                <a:gd name="T39" fmla="*/ 8192 h 9"/>
                <a:gd name="T40" fmla="*/ 81920 w 11"/>
                <a:gd name="T41" fmla="*/ 16384 h 9"/>
                <a:gd name="T42" fmla="*/ 73728 w 11"/>
                <a:gd name="T43" fmla="*/ 24576 h 9"/>
                <a:gd name="T44" fmla="*/ 73728 w 11"/>
                <a:gd name="T45" fmla="*/ 40960 h 9"/>
                <a:gd name="T46" fmla="*/ 65536 w 11"/>
                <a:gd name="T47" fmla="*/ 49152 h 9"/>
                <a:gd name="T48" fmla="*/ 57344 w 11"/>
                <a:gd name="T49" fmla="*/ 57344 h 9"/>
                <a:gd name="T50" fmla="*/ 57344 w 11"/>
                <a:gd name="T51" fmla="*/ 65536 h 9"/>
                <a:gd name="T52" fmla="*/ 57344 w 11"/>
                <a:gd name="T53" fmla="*/ 65536 h 9"/>
                <a:gd name="T54" fmla="*/ 57344 w 11"/>
                <a:gd name="T55" fmla="*/ 73728 h 9"/>
                <a:gd name="T56" fmla="*/ 49152 w 11"/>
                <a:gd name="T57" fmla="*/ 73728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791"/>
            <p:cNvSpPr>
              <a:spLocks/>
            </p:cNvSpPr>
            <p:nvPr/>
          </p:nvSpPr>
          <p:spPr bwMode="auto">
            <a:xfrm>
              <a:off x="5568" y="2284"/>
              <a:ext cx="91" cy="112"/>
            </a:xfrm>
            <a:custGeom>
              <a:avLst/>
              <a:gdLst>
                <a:gd name="T0" fmla="*/ 43146 w 46"/>
                <a:gd name="T1" fmla="*/ 363776 h 57"/>
                <a:gd name="T2" fmla="*/ 29296 w 46"/>
                <a:gd name="T3" fmla="*/ 337067 h 57"/>
                <a:gd name="T4" fmla="*/ 21810 w 46"/>
                <a:gd name="T5" fmla="*/ 312228 h 57"/>
                <a:gd name="T6" fmla="*/ 14809 w 46"/>
                <a:gd name="T7" fmla="*/ 291732 h 57"/>
                <a:gd name="T8" fmla="*/ 7486 w 46"/>
                <a:gd name="T9" fmla="*/ 261591 h 57"/>
                <a:gd name="T10" fmla="*/ 0 w 46"/>
                <a:gd name="T11" fmla="*/ 235788 h 57"/>
                <a:gd name="T12" fmla="*/ 0 w 46"/>
                <a:gd name="T13" fmla="*/ 209110 h 57"/>
                <a:gd name="T14" fmla="*/ 0 w 46"/>
                <a:gd name="T15" fmla="*/ 181978 h 57"/>
                <a:gd name="T16" fmla="*/ 0 w 46"/>
                <a:gd name="T17" fmla="*/ 155505 h 57"/>
                <a:gd name="T18" fmla="*/ 7486 w 46"/>
                <a:gd name="T19" fmla="*/ 122695 h 57"/>
                <a:gd name="T20" fmla="*/ 14809 w 46"/>
                <a:gd name="T21" fmla="*/ 103121 h 57"/>
                <a:gd name="T22" fmla="*/ 29296 w 46"/>
                <a:gd name="T23" fmla="*/ 79141 h 57"/>
                <a:gd name="T24" fmla="*/ 43146 w 46"/>
                <a:gd name="T25" fmla="*/ 59399 h 57"/>
                <a:gd name="T26" fmla="*/ 57955 w 46"/>
                <a:gd name="T27" fmla="*/ 40277 h 57"/>
                <a:gd name="T28" fmla="*/ 79781 w 46"/>
                <a:gd name="T29" fmla="*/ 20498 h 57"/>
                <a:gd name="T30" fmla="*/ 107164 w 46"/>
                <a:gd name="T31" fmla="*/ 6918 h 57"/>
                <a:gd name="T32" fmla="*/ 136003 w 46"/>
                <a:gd name="T33" fmla="*/ 0 h 57"/>
                <a:gd name="T34" fmla="*/ 168852 w 46"/>
                <a:gd name="T35" fmla="*/ 0 h 57"/>
                <a:gd name="T36" fmla="*/ 198279 w 46"/>
                <a:gd name="T37" fmla="*/ 0 h 57"/>
                <a:gd name="T38" fmla="*/ 219591 w 46"/>
                <a:gd name="T39" fmla="*/ 6918 h 57"/>
                <a:gd name="T40" fmla="*/ 248634 w 46"/>
                <a:gd name="T41" fmla="*/ 13593 h 57"/>
                <a:gd name="T42" fmla="*/ 269049 w 46"/>
                <a:gd name="T43" fmla="*/ 26709 h 57"/>
                <a:gd name="T44" fmla="*/ 290887 w 46"/>
                <a:gd name="T45" fmla="*/ 40277 h 57"/>
                <a:gd name="T46" fmla="*/ 312225 w 46"/>
                <a:gd name="T47" fmla="*/ 59399 h 57"/>
                <a:gd name="T48" fmla="*/ 312225 w 46"/>
                <a:gd name="T49" fmla="*/ 92614 h 57"/>
                <a:gd name="T50" fmla="*/ 290887 w 46"/>
                <a:gd name="T51" fmla="*/ 122695 h 57"/>
                <a:gd name="T52" fmla="*/ 269049 w 46"/>
                <a:gd name="T53" fmla="*/ 155505 h 57"/>
                <a:gd name="T54" fmla="*/ 254207 w 46"/>
                <a:gd name="T55" fmla="*/ 188596 h 57"/>
                <a:gd name="T56" fmla="*/ 241417 w 46"/>
                <a:gd name="T57" fmla="*/ 229333 h 57"/>
                <a:gd name="T58" fmla="*/ 226808 w 46"/>
                <a:gd name="T59" fmla="*/ 261591 h 57"/>
                <a:gd name="T60" fmla="*/ 211998 w 46"/>
                <a:gd name="T61" fmla="*/ 298635 h 57"/>
                <a:gd name="T62" fmla="*/ 205456 w 46"/>
                <a:gd name="T63" fmla="*/ 337067 h 57"/>
                <a:gd name="T64" fmla="*/ 198279 w 46"/>
                <a:gd name="T65" fmla="*/ 363776 h 57"/>
                <a:gd name="T66" fmla="*/ 183630 w 46"/>
                <a:gd name="T67" fmla="*/ 351124 h 57"/>
                <a:gd name="T68" fmla="*/ 168852 w 46"/>
                <a:gd name="T69" fmla="*/ 343978 h 57"/>
                <a:gd name="T70" fmla="*/ 157828 w 46"/>
                <a:gd name="T71" fmla="*/ 337067 h 57"/>
                <a:gd name="T72" fmla="*/ 143372 w 46"/>
                <a:gd name="T73" fmla="*/ 330013 h 57"/>
                <a:gd name="T74" fmla="*/ 128500 w 46"/>
                <a:gd name="T75" fmla="*/ 330013 h 57"/>
                <a:gd name="T76" fmla="*/ 114650 w 46"/>
                <a:gd name="T77" fmla="*/ 337067 h 57"/>
                <a:gd name="T78" fmla="*/ 100229 w 46"/>
                <a:gd name="T79" fmla="*/ 343978 h 57"/>
                <a:gd name="T80" fmla="*/ 85354 w 46"/>
                <a:gd name="T81" fmla="*/ 351124 h 57"/>
                <a:gd name="T82" fmla="*/ 72474 w 46"/>
                <a:gd name="T83" fmla="*/ 363776 h 57"/>
                <a:gd name="T84" fmla="*/ 57955 w 46"/>
                <a:gd name="T85" fmla="*/ 370575 h 57"/>
                <a:gd name="T86" fmla="*/ 57955 w 46"/>
                <a:gd name="T87" fmla="*/ 370575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792"/>
            <p:cNvSpPr>
              <a:spLocks/>
            </p:cNvSpPr>
            <p:nvPr/>
          </p:nvSpPr>
          <p:spPr bwMode="auto">
            <a:xfrm>
              <a:off x="5451" y="2382"/>
              <a:ext cx="10" cy="8"/>
            </a:xfrm>
            <a:custGeom>
              <a:avLst/>
              <a:gdLst>
                <a:gd name="T0" fmla="*/ 16384 w 5"/>
                <a:gd name="T1" fmla="*/ 32768 h 4"/>
                <a:gd name="T2" fmla="*/ 8192 w 5"/>
                <a:gd name="T3" fmla="*/ 32768 h 4"/>
                <a:gd name="T4" fmla="*/ 0 w 5"/>
                <a:gd name="T5" fmla="*/ 24576 h 4"/>
                <a:gd name="T6" fmla="*/ 0 w 5"/>
                <a:gd name="T7" fmla="*/ 24576 h 4"/>
                <a:gd name="T8" fmla="*/ 0 w 5"/>
                <a:gd name="T9" fmla="*/ 16384 h 4"/>
                <a:gd name="T10" fmla="*/ 8192 w 5"/>
                <a:gd name="T11" fmla="*/ 16384 h 4"/>
                <a:gd name="T12" fmla="*/ 8192 w 5"/>
                <a:gd name="T13" fmla="*/ 8192 h 4"/>
                <a:gd name="T14" fmla="*/ 8192 w 5"/>
                <a:gd name="T15" fmla="*/ 8192 h 4"/>
                <a:gd name="T16" fmla="*/ 8192 w 5"/>
                <a:gd name="T17" fmla="*/ 0 h 4"/>
                <a:gd name="T18" fmla="*/ 8192 w 5"/>
                <a:gd name="T19" fmla="*/ 0 h 4"/>
                <a:gd name="T20" fmla="*/ 8192 w 5"/>
                <a:gd name="T21" fmla="*/ 0 h 4"/>
                <a:gd name="T22" fmla="*/ 16384 w 5"/>
                <a:gd name="T23" fmla="*/ 0 h 4"/>
                <a:gd name="T24" fmla="*/ 24576 w 5"/>
                <a:gd name="T25" fmla="*/ 0 h 4"/>
                <a:gd name="T26" fmla="*/ 24576 w 5"/>
                <a:gd name="T27" fmla="*/ 0 h 4"/>
                <a:gd name="T28" fmla="*/ 32768 w 5"/>
                <a:gd name="T29" fmla="*/ 0 h 4"/>
                <a:gd name="T30" fmla="*/ 32768 w 5"/>
                <a:gd name="T31" fmla="*/ 8192 h 4"/>
                <a:gd name="T32" fmla="*/ 40960 w 5"/>
                <a:gd name="T33" fmla="*/ 8192 h 4"/>
                <a:gd name="T34" fmla="*/ 40960 w 5"/>
                <a:gd name="T35" fmla="*/ 16384 h 4"/>
                <a:gd name="T36" fmla="*/ 40960 w 5"/>
                <a:gd name="T37" fmla="*/ 16384 h 4"/>
                <a:gd name="T38" fmla="*/ 40960 w 5"/>
                <a:gd name="T39" fmla="*/ 24576 h 4"/>
                <a:gd name="T40" fmla="*/ 32768 w 5"/>
                <a:gd name="T41" fmla="*/ 24576 h 4"/>
                <a:gd name="T42" fmla="*/ 32768 w 5"/>
                <a:gd name="T43" fmla="*/ 24576 h 4"/>
                <a:gd name="T44" fmla="*/ 32768 w 5"/>
                <a:gd name="T45" fmla="*/ 24576 h 4"/>
                <a:gd name="T46" fmla="*/ 24576 w 5"/>
                <a:gd name="T47" fmla="*/ 32768 h 4"/>
                <a:gd name="T48" fmla="*/ 24576 w 5"/>
                <a:gd name="T49" fmla="*/ 32768 h 4"/>
                <a:gd name="T50" fmla="*/ 16384 w 5"/>
                <a:gd name="T51" fmla="*/ 32768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793"/>
            <p:cNvSpPr>
              <a:spLocks/>
            </p:cNvSpPr>
            <p:nvPr/>
          </p:nvSpPr>
          <p:spPr bwMode="auto">
            <a:xfrm>
              <a:off x="5689" y="2329"/>
              <a:ext cx="7" cy="8"/>
            </a:xfrm>
            <a:custGeom>
              <a:avLst/>
              <a:gdLst>
                <a:gd name="T0" fmla="*/ 1866 w 4"/>
                <a:gd name="T1" fmla="*/ 32768 h 4"/>
                <a:gd name="T2" fmla="*/ 1866 w 4"/>
                <a:gd name="T3" fmla="*/ 32768 h 4"/>
                <a:gd name="T4" fmla="*/ 0 w 4"/>
                <a:gd name="T5" fmla="*/ 24576 h 4"/>
                <a:gd name="T6" fmla="*/ 0 w 4"/>
                <a:gd name="T7" fmla="*/ 24576 h 4"/>
                <a:gd name="T8" fmla="*/ 0 w 4"/>
                <a:gd name="T9" fmla="*/ 24576 h 4"/>
                <a:gd name="T10" fmla="*/ 0 w 4"/>
                <a:gd name="T11" fmla="*/ 16384 h 4"/>
                <a:gd name="T12" fmla="*/ 0 w 4"/>
                <a:gd name="T13" fmla="*/ 16384 h 4"/>
                <a:gd name="T14" fmla="*/ 0 w 4"/>
                <a:gd name="T15" fmla="*/ 8192 h 4"/>
                <a:gd name="T16" fmla="*/ 0 w 4"/>
                <a:gd name="T17" fmla="*/ 8192 h 4"/>
                <a:gd name="T18" fmla="*/ 0 w 4"/>
                <a:gd name="T19" fmla="*/ 8192 h 4"/>
                <a:gd name="T20" fmla="*/ 1866 w 4"/>
                <a:gd name="T21" fmla="*/ 0 h 4"/>
                <a:gd name="T22" fmla="*/ 1866 w 4"/>
                <a:gd name="T23" fmla="*/ 0 h 4"/>
                <a:gd name="T24" fmla="*/ 3266 w 4"/>
                <a:gd name="T25" fmla="*/ 0 h 4"/>
                <a:gd name="T26" fmla="*/ 3266 w 4"/>
                <a:gd name="T27" fmla="*/ 0 h 4"/>
                <a:gd name="T28" fmla="*/ 4295 w 4"/>
                <a:gd name="T29" fmla="*/ 0 h 4"/>
                <a:gd name="T30" fmla="*/ 5712 w 4"/>
                <a:gd name="T31" fmla="*/ 0 h 4"/>
                <a:gd name="T32" fmla="*/ 5712 w 4"/>
                <a:gd name="T33" fmla="*/ 8192 h 4"/>
                <a:gd name="T34" fmla="*/ 5712 w 4"/>
                <a:gd name="T35" fmla="*/ 16384 h 4"/>
                <a:gd name="T36" fmla="*/ 5712 w 4"/>
                <a:gd name="T37" fmla="*/ 24576 h 4"/>
                <a:gd name="T38" fmla="*/ 5712 w 4"/>
                <a:gd name="T39" fmla="*/ 24576 h 4"/>
                <a:gd name="T40" fmla="*/ 5712 w 4"/>
                <a:gd name="T41" fmla="*/ 24576 h 4"/>
                <a:gd name="T42" fmla="*/ 5712 w 4"/>
                <a:gd name="T43" fmla="*/ 32768 h 4"/>
                <a:gd name="T44" fmla="*/ 4295 w 4"/>
                <a:gd name="T45" fmla="*/ 32768 h 4"/>
                <a:gd name="T46" fmla="*/ 3266 w 4"/>
                <a:gd name="T47" fmla="*/ 32768 h 4"/>
                <a:gd name="T48" fmla="*/ 1866 w 4"/>
                <a:gd name="T49" fmla="*/ 32768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794"/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40960 w 9"/>
                <a:gd name="T1" fmla="*/ 0 h 14"/>
                <a:gd name="T2" fmla="*/ 40960 w 9"/>
                <a:gd name="T3" fmla="*/ 0 h 14"/>
                <a:gd name="T4" fmla="*/ 49152 w 9"/>
                <a:gd name="T5" fmla="*/ 0 h 14"/>
                <a:gd name="T6" fmla="*/ 49152 w 9"/>
                <a:gd name="T7" fmla="*/ 0 h 14"/>
                <a:gd name="T8" fmla="*/ 49152 w 9"/>
                <a:gd name="T9" fmla="*/ 0 h 14"/>
                <a:gd name="T10" fmla="*/ 57344 w 9"/>
                <a:gd name="T11" fmla="*/ 5547 h 14"/>
                <a:gd name="T12" fmla="*/ 57344 w 9"/>
                <a:gd name="T13" fmla="*/ 5547 h 14"/>
                <a:gd name="T14" fmla="*/ 65536 w 9"/>
                <a:gd name="T15" fmla="*/ 10698 h 14"/>
                <a:gd name="T16" fmla="*/ 65536 w 9"/>
                <a:gd name="T17" fmla="*/ 16254 h 14"/>
                <a:gd name="T18" fmla="*/ 73728 w 9"/>
                <a:gd name="T19" fmla="*/ 20632 h 14"/>
                <a:gd name="T20" fmla="*/ 73728 w 9"/>
                <a:gd name="T21" fmla="*/ 31347 h 14"/>
                <a:gd name="T22" fmla="*/ 73728 w 9"/>
                <a:gd name="T23" fmla="*/ 36899 h 14"/>
                <a:gd name="T24" fmla="*/ 73728 w 9"/>
                <a:gd name="T25" fmla="*/ 39790 h 14"/>
                <a:gd name="T26" fmla="*/ 73728 w 9"/>
                <a:gd name="T27" fmla="*/ 50536 h 14"/>
                <a:gd name="T28" fmla="*/ 65536 w 9"/>
                <a:gd name="T29" fmla="*/ 56081 h 14"/>
                <a:gd name="T30" fmla="*/ 65536 w 9"/>
                <a:gd name="T31" fmla="*/ 60455 h 14"/>
                <a:gd name="T32" fmla="*/ 57344 w 9"/>
                <a:gd name="T33" fmla="*/ 66002 h 14"/>
                <a:gd name="T34" fmla="*/ 49152 w 9"/>
                <a:gd name="T35" fmla="*/ 71162 h 14"/>
                <a:gd name="T36" fmla="*/ 49152 w 9"/>
                <a:gd name="T37" fmla="*/ 71162 h 14"/>
                <a:gd name="T38" fmla="*/ 49152 w 9"/>
                <a:gd name="T39" fmla="*/ 71162 h 14"/>
                <a:gd name="T40" fmla="*/ 40960 w 9"/>
                <a:gd name="T41" fmla="*/ 71162 h 14"/>
                <a:gd name="T42" fmla="*/ 40960 w 9"/>
                <a:gd name="T43" fmla="*/ 71162 h 14"/>
                <a:gd name="T44" fmla="*/ 32768 w 9"/>
                <a:gd name="T45" fmla="*/ 71162 h 14"/>
                <a:gd name="T46" fmla="*/ 32768 w 9"/>
                <a:gd name="T47" fmla="*/ 71162 h 14"/>
                <a:gd name="T48" fmla="*/ 32768 w 9"/>
                <a:gd name="T49" fmla="*/ 71162 h 14"/>
                <a:gd name="T50" fmla="*/ 24576 w 9"/>
                <a:gd name="T51" fmla="*/ 71162 h 14"/>
                <a:gd name="T52" fmla="*/ 16384 w 9"/>
                <a:gd name="T53" fmla="*/ 66002 h 14"/>
                <a:gd name="T54" fmla="*/ 16384 w 9"/>
                <a:gd name="T55" fmla="*/ 60455 h 14"/>
                <a:gd name="T56" fmla="*/ 8192 w 9"/>
                <a:gd name="T57" fmla="*/ 56081 h 14"/>
                <a:gd name="T58" fmla="*/ 8192 w 9"/>
                <a:gd name="T59" fmla="*/ 50536 h 14"/>
                <a:gd name="T60" fmla="*/ 8192 w 9"/>
                <a:gd name="T61" fmla="*/ 39790 h 14"/>
                <a:gd name="T62" fmla="*/ 0 w 9"/>
                <a:gd name="T63" fmla="*/ 36899 h 14"/>
                <a:gd name="T64" fmla="*/ 8192 w 9"/>
                <a:gd name="T65" fmla="*/ 31347 h 14"/>
                <a:gd name="T66" fmla="*/ 8192 w 9"/>
                <a:gd name="T67" fmla="*/ 20632 h 14"/>
                <a:gd name="T68" fmla="*/ 8192 w 9"/>
                <a:gd name="T69" fmla="*/ 16254 h 14"/>
                <a:gd name="T70" fmla="*/ 16384 w 9"/>
                <a:gd name="T71" fmla="*/ 10698 h 14"/>
                <a:gd name="T72" fmla="*/ 16384 w 9"/>
                <a:gd name="T73" fmla="*/ 5547 h 14"/>
                <a:gd name="T74" fmla="*/ 24576 w 9"/>
                <a:gd name="T75" fmla="*/ 5547 h 14"/>
                <a:gd name="T76" fmla="*/ 24576 w 9"/>
                <a:gd name="T77" fmla="*/ 0 h 14"/>
                <a:gd name="T78" fmla="*/ 32768 w 9"/>
                <a:gd name="T79" fmla="*/ 0 h 14"/>
                <a:gd name="T80" fmla="*/ 32768 w 9"/>
                <a:gd name="T81" fmla="*/ 0 h 14"/>
                <a:gd name="T82" fmla="*/ 32768 w 9"/>
                <a:gd name="T83" fmla="*/ 0 h 14"/>
                <a:gd name="T84" fmla="*/ 40960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795"/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40960 w 9"/>
                <a:gd name="T1" fmla="*/ 0 h 14"/>
                <a:gd name="T2" fmla="*/ 49152 w 9"/>
                <a:gd name="T3" fmla="*/ 0 h 14"/>
                <a:gd name="T4" fmla="*/ 49152 w 9"/>
                <a:gd name="T5" fmla="*/ 0 h 14"/>
                <a:gd name="T6" fmla="*/ 57344 w 9"/>
                <a:gd name="T7" fmla="*/ 5547 h 14"/>
                <a:gd name="T8" fmla="*/ 57344 w 9"/>
                <a:gd name="T9" fmla="*/ 5547 h 14"/>
                <a:gd name="T10" fmla="*/ 65536 w 9"/>
                <a:gd name="T11" fmla="*/ 16254 h 14"/>
                <a:gd name="T12" fmla="*/ 73728 w 9"/>
                <a:gd name="T13" fmla="*/ 20632 h 14"/>
                <a:gd name="T14" fmla="*/ 73728 w 9"/>
                <a:gd name="T15" fmla="*/ 36899 h 14"/>
                <a:gd name="T16" fmla="*/ 73728 w 9"/>
                <a:gd name="T17" fmla="*/ 50536 h 14"/>
                <a:gd name="T18" fmla="*/ 65536 w 9"/>
                <a:gd name="T19" fmla="*/ 56081 h 14"/>
                <a:gd name="T20" fmla="*/ 57344 w 9"/>
                <a:gd name="T21" fmla="*/ 66002 h 14"/>
                <a:gd name="T22" fmla="*/ 49152 w 9"/>
                <a:gd name="T23" fmla="*/ 71162 h 14"/>
                <a:gd name="T24" fmla="*/ 49152 w 9"/>
                <a:gd name="T25" fmla="*/ 71162 h 14"/>
                <a:gd name="T26" fmla="*/ 49152 w 9"/>
                <a:gd name="T27" fmla="*/ 71162 h 14"/>
                <a:gd name="T28" fmla="*/ 40960 w 9"/>
                <a:gd name="T29" fmla="*/ 71162 h 14"/>
                <a:gd name="T30" fmla="*/ 32768 w 9"/>
                <a:gd name="T31" fmla="*/ 71162 h 14"/>
                <a:gd name="T32" fmla="*/ 32768 w 9"/>
                <a:gd name="T33" fmla="*/ 71162 h 14"/>
                <a:gd name="T34" fmla="*/ 24576 w 9"/>
                <a:gd name="T35" fmla="*/ 71162 h 14"/>
                <a:gd name="T36" fmla="*/ 16384 w 9"/>
                <a:gd name="T37" fmla="*/ 66002 h 14"/>
                <a:gd name="T38" fmla="*/ 8192 w 9"/>
                <a:gd name="T39" fmla="*/ 56081 h 14"/>
                <a:gd name="T40" fmla="*/ 8192 w 9"/>
                <a:gd name="T41" fmla="*/ 50536 h 14"/>
                <a:gd name="T42" fmla="*/ 8192 w 9"/>
                <a:gd name="T43" fmla="*/ 36899 h 14"/>
                <a:gd name="T44" fmla="*/ 8192 w 9"/>
                <a:gd name="T45" fmla="*/ 20632 h 14"/>
                <a:gd name="T46" fmla="*/ 8192 w 9"/>
                <a:gd name="T47" fmla="*/ 16254 h 14"/>
                <a:gd name="T48" fmla="*/ 16384 w 9"/>
                <a:gd name="T49" fmla="*/ 5547 h 14"/>
                <a:gd name="T50" fmla="*/ 24576 w 9"/>
                <a:gd name="T51" fmla="*/ 5547 h 14"/>
                <a:gd name="T52" fmla="*/ 24576 w 9"/>
                <a:gd name="T53" fmla="*/ 0 h 14"/>
                <a:gd name="T54" fmla="*/ 32768 w 9"/>
                <a:gd name="T55" fmla="*/ 0 h 14"/>
                <a:gd name="T56" fmla="*/ 32768 w 9"/>
                <a:gd name="T57" fmla="*/ 0 h 14"/>
                <a:gd name="T58" fmla="*/ 40960 w 9"/>
                <a:gd name="T59" fmla="*/ 0 h 14"/>
                <a:gd name="T60" fmla="*/ 32768 w 9"/>
                <a:gd name="T61" fmla="*/ 0 h 14"/>
                <a:gd name="T62" fmla="*/ 24576 w 9"/>
                <a:gd name="T63" fmla="*/ 0 h 14"/>
                <a:gd name="T64" fmla="*/ 24576 w 9"/>
                <a:gd name="T65" fmla="*/ 5547 h 14"/>
                <a:gd name="T66" fmla="*/ 16384 w 9"/>
                <a:gd name="T67" fmla="*/ 5547 h 14"/>
                <a:gd name="T68" fmla="*/ 8192 w 9"/>
                <a:gd name="T69" fmla="*/ 16254 h 14"/>
                <a:gd name="T70" fmla="*/ 8192 w 9"/>
                <a:gd name="T71" fmla="*/ 20632 h 14"/>
                <a:gd name="T72" fmla="*/ 0 w 9"/>
                <a:gd name="T73" fmla="*/ 36899 h 14"/>
                <a:gd name="T74" fmla="*/ 8192 w 9"/>
                <a:gd name="T75" fmla="*/ 50536 h 14"/>
                <a:gd name="T76" fmla="*/ 8192 w 9"/>
                <a:gd name="T77" fmla="*/ 56081 h 14"/>
                <a:gd name="T78" fmla="*/ 16384 w 9"/>
                <a:gd name="T79" fmla="*/ 66002 h 14"/>
                <a:gd name="T80" fmla="*/ 24576 w 9"/>
                <a:gd name="T81" fmla="*/ 71162 h 14"/>
                <a:gd name="T82" fmla="*/ 32768 w 9"/>
                <a:gd name="T83" fmla="*/ 71162 h 14"/>
                <a:gd name="T84" fmla="*/ 40960 w 9"/>
                <a:gd name="T85" fmla="*/ 71162 h 14"/>
                <a:gd name="T86" fmla="*/ 49152 w 9"/>
                <a:gd name="T87" fmla="*/ 71162 h 14"/>
                <a:gd name="T88" fmla="*/ 57344 w 9"/>
                <a:gd name="T89" fmla="*/ 66002 h 14"/>
                <a:gd name="T90" fmla="*/ 73728 w 9"/>
                <a:gd name="T91" fmla="*/ 56081 h 14"/>
                <a:gd name="T92" fmla="*/ 73728 w 9"/>
                <a:gd name="T93" fmla="*/ 50536 h 14"/>
                <a:gd name="T94" fmla="*/ 73728 w 9"/>
                <a:gd name="T95" fmla="*/ 36899 h 14"/>
                <a:gd name="T96" fmla="*/ 73728 w 9"/>
                <a:gd name="T97" fmla="*/ 20632 h 14"/>
                <a:gd name="T98" fmla="*/ 73728 w 9"/>
                <a:gd name="T99" fmla="*/ 16254 h 14"/>
                <a:gd name="T100" fmla="*/ 57344 w 9"/>
                <a:gd name="T101" fmla="*/ 5547 h 14"/>
                <a:gd name="T102" fmla="*/ 57344 w 9"/>
                <a:gd name="T103" fmla="*/ 5547 h 14"/>
                <a:gd name="T104" fmla="*/ 49152 w 9"/>
                <a:gd name="T105" fmla="*/ 0 h 14"/>
                <a:gd name="T106" fmla="*/ 49152 w 9"/>
                <a:gd name="T107" fmla="*/ 0 h 14"/>
                <a:gd name="T108" fmla="*/ 40960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796"/>
            <p:cNvSpPr>
              <a:spLocks/>
            </p:cNvSpPr>
            <p:nvPr/>
          </p:nvSpPr>
          <p:spPr bwMode="auto">
            <a:xfrm>
              <a:off x="5550" y="2434"/>
              <a:ext cx="6" cy="16"/>
            </a:xfrm>
            <a:custGeom>
              <a:avLst/>
              <a:gdLst>
                <a:gd name="T0" fmla="*/ 16384 w 3"/>
                <a:gd name="T1" fmla="*/ 0 h 8"/>
                <a:gd name="T2" fmla="*/ 16384 w 3"/>
                <a:gd name="T3" fmla="*/ 8192 h 8"/>
                <a:gd name="T4" fmla="*/ 16384 w 3"/>
                <a:gd name="T5" fmla="*/ 8192 h 8"/>
                <a:gd name="T6" fmla="*/ 24576 w 3"/>
                <a:gd name="T7" fmla="*/ 8192 h 8"/>
                <a:gd name="T8" fmla="*/ 24576 w 3"/>
                <a:gd name="T9" fmla="*/ 16384 h 8"/>
                <a:gd name="T10" fmla="*/ 24576 w 3"/>
                <a:gd name="T11" fmla="*/ 16384 h 8"/>
                <a:gd name="T12" fmla="*/ 24576 w 3"/>
                <a:gd name="T13" fmla="*/ 24576 h 8"/>
                <a:gd name="T14" fmla="*/ 24576 w 3"/>
                <a:gd name="T15" fmla="*/ 24576 h 8"/>
                <a:gd name="T16" fmla="*/ 24576 w 3"/>
                <a:gd name="T17" fmla="*/ 32768 h 8"/>
                <a:gd name="T18" fmla="*/ 24576 w 3"/>
                <a:gd name="T19" fmla="*/ 40960 h 8"/>
                <a:gd name="T20" fmla="*/ 24576 w 3"/>
                <a:gd name="T21" fmla="*/ 49152 h 8"/>
                <a:gd name="T22" fmla="*/ 24576 w 3"/>
                <a:gd name="T23" fmla="*/ 49152 h 8"/>
                <a:gd name="T24" fmla="*/ 24576 w 3"/>
                <a:gd name="T25" fmla="*/ 57344 h 8"/>
                <a:gd name="T26" fmla="*/ 24576 w 3"/>
                <a:gd name="T27" fmla="*/ 57344 h 8"/>
                <a:gd name="T28" fmla="*/ 16384 w 3"/>
                <a:gd name="T29" fmla="*/ 65536 h 8"/>
                <a:gd name="T30" fmla="*/ 16384 w 3"/>
                <a:gd name="T31" fmla="*/ 65536 h 8"/>
                <a:gd name="T32" fmla="*/ 16384 w 3"/>
                <a:gd name="T33" fmla="*/ 65536 h 8"/>
                <a:gd name="T34" fmla="*/ 8192 w 3"/>
                <a:gd name="T35" fmla="*/ 65536 h 8"/>
                <a:gd name="T36" fmla="*/ 8192 w 3"/>
                <a:gd name="T37" fmla="*/ 65536 h 8"/>
                <a:gd name="T38" fmla="*/ 8192 w 3"/>
                <a:gd name="T39" fmla="*/ 57344 h 8"/>
                <a:gd name="T40" fmla="*/ 8192 w 3"/>
                <a:gd name="T41" fmla="*/ 57344 h 8"/>
                <a:gd name="T42" fmla="*/ 8192 w 3"/>
                <a:gd name="T43" fmla="*/ 49152 h 8"/>
                <a:gd name="T44" fmla="*/ 8192 w 3"/>
                <a:gd name="T45" fmla="*/ 49152 h 8"/>
                <a:gd name="T46" fmla="*/ 0 w 3"/>
                <a:gd name="T47" fmla="*/ 40960 h 8"/>
                <a:gd name="T48" fmla="*/ 0 w 3"/>
                <a:gd name="T49" fmla="*/ 32768 h 8"/>
                <a:gd name="T50" fmla="*/ 0 w 3"/>
                <a:gd name="T51" fmla="*/ 24576 h 8"/>
                <a:gd name="T52" fmla="*/ 8192 w 3"/>
                <a:gd name="T53" fmla="*/ 24576 h 8"/>
                <a:gd name="T54" fmla="*/ 8192 w 3"/>
                <a:gd name="T55" fmla="*/ 16384 h 8"/>
                <a:gd name="T56" fmla="*/ 8192 w 3"/>
                <a:gd name="T57" fmla="*/ 16384 h 8"/>
                <a:gd name="T58" fmla="*/ 8192 w 3"/>
                <a:gd name="T59" fmla="*/ 8192 h 8"/>
                <a:gd name="T60" fmla="*/ 8192 w 3"/>
                <a:gd name="T61" fmla="*/ 8192 h 8"/>
                <a:gd name="T62" fmla="*/ 8192 w 3"/>
                <a:gd name="T63" fmla="*/ 8192 h 8"/>
                <a:gd name="T64" fmla="*/ 16384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797"/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32768 w 9"/>
                <a:gd name="T1" fmla="*/ 0 h 16"/>
                <a:gd name="T2" fmla="*/ 40960 w 9"/>
                <a:gd name="T3" fmla="*/ 0 h 16"/>
                <a:gd name="T4" fmla="*/ 40960 w 9"/>
                <a:gd name="T5" fmla="*/ 8192 h 16"/>
                <a:gd name="T6" fmla="*/ 49152 w 9"/>
                <a:gd name="T7" fmla="*/ 8192 h 16"/>
                <a:gd name="T8" fmla="*/ 49152 w 9"/>
                <a:gd name="T9" fmla="*/ 8192 h 16"/>
                <a:gd name="T10" fmla="*/ 57344 w 9"/>
                <a:gd name="T11" fmla="*/ 8192 h 16"/>
                <a:gd name="T12" fmla="*/ 57344 w 9"/>
                <a:gd name="T13" fmla="*/ 16384 h 16"/>
                <a:gd name="T14" fmla="*/ 57344 w 9"/>
                <a:gd name="T15" fmla="*/ 16384 h 16"/>
                <a:gd name="T16" fmla="*/ 65536 w 9"/>
                <a:gd name="T17" fmla="*/ 24576 h 16"/>
                <a:gd name="T18" fmla="*/ 65536 w 9"/>
                <a:gd name="T19" fmla="*/ 32768 h 16"/>
                <a:gd name="T20" fmla="*/ 73728 w 9"/>
                <a:gd name="T21" fmla="*/ 40960 h 16"/>
                <a:gd name="T22" fmla="*/ 73728 w 9"/>
                <a:gd name="T23" fmla="*/ 49152 h 16"/>
                <a:gd name="T24" fmla="*/ 73728 w 9"/>
                <a:gd name="T25" fmla="*/ 65536 h 16"/>
                <a:gd name="T26" fmla="*/ 73728 w 9"/>
                <a:gd name="T27" fmla="*/ 81920 h 16"/>
                <a:gd name="T28" fmla="*/ 73728 w 9"/>
                <a:gd name="T29" fmla="*/ 90112 h 16"/>
                <a:gd name="T30" fmla="*/ 65536 w 9"/>
                <a:gd name="T31" fmla="*/ 98304 h 16"/>
                <a:gd name="T32" fmla="*/ 65536 w 9"/>
                <a:gd name="T33" fmla="*/ 114688 h 16"/>
                <a:gd name="T34" fmla="*/ 57344 w 9"/>
                <a:gd name="T35" fmla="*/ 114688 h 16"/>
                <a:gd name="T36" fmla="*/ 57344 w 9"/>
                <a:gd name="T37" fmla="*/ 114688 h 16"/>
                <a:gd name="T38" fmla="*/ 57344 w 9"/>
                <a:gd name="T39" fmla="*/ 122880 h 16"/>
                <a:gd name="T40" fmla="*/ 49152 w 9"/>
                <a:gd name="T41" fmla="*/ 122880 h 16"/>
                <a:gd name="T42" fmla="*/ 40960 w 9"/>
                <a:gd name="T43" fmla="*/ 131072 h 16"/>
                <a:gd name="T44" fmla="*/ 40960 w 9"/>
                <a:gd name="T45" fmla="*/ 131072 h 16"/>
                <a:gd name="T46" fmla="*/ 32768 w 9"/>
                <a:gd name="T47" fmla="*/ 131072 h 16"/>
                <a:gd name="T48" fmla="*/ 32768 w 9"/>
                <a:gd name="T49" fmla="*/ 131072 h 16"/>
                <a:gd name="T50" fmla="*/ 32768 w 9"/>
                <a:gd name="T51" fmla="*/ 131072 h 16"/>
                <a:gd name="T52" fmla="*/ 24576 w 9"/>
                <a:gd name="T53" fmla="*/ 122880 h 16"/>
                <a:gd name="T54" fmla="*/ 16384 w 9"/>
                <a:gd name="T55" fmla="*/ 122880 h 16"/>
                <a:gd name="T56" fmla="*/ 8192 w 9"/>
                <a:gd name="T57" fmla="*/ 114688 h 16"/>
                <a:gd name="T58" fmla="*/ 8192 w 9"/>
                <a:gd name="T59" fmla="*/ 114688 h 16"/>
                <a:gd name="T60" fmla="*/ 8192 w 9"/>
                <a:gd name="T61" fmla="*/ 98304 h 16"/>
                <a:gd name="T62" fmla="*/ 0 w 9"/>
                <a:gd name="T63" fmla="*/ 90112 h 16"/>
                <a:gd name="T64" fmla="*/ 0 w 9"/>
                <a:gd name="T65" fmla="*/ 81920 h 16"/>
                <a:gd name="T66" fmla="*/ 0 w 9"/>
                <a:gd name="T67" fmla="*/ 65536 h 16"/>
                <a:gd name="T68" fmla="*/ 0 w 9"/>
                <a:gd name="T69" fmla="*/ 49152 h 16"/>
                <a:gd name="T70" fmla="*/ 0 w 9"/>
                <a:gd name="T71" fmla="*/ 40960 h 16"/>
                <a:gd name="T72" fmla="*/ 8192 w 9"/>
                <a:gd name="T73" fmla="*/ 32768 h 16"/>
                <a:gd name="T74" fmla="*/ 8192 w 9"/>
                <a:gd name="T75" fmla="*/ 24576 h 16"/>
                <a:gd name="T76" fmla="*/ 8192 w 9"/>
                <a:gd name="T77" fmla="*/ 16384 h 16"/>
                <a:gd name="T78" fmla="*/ 16384 w 9"/>
                <a:gd name="T79" fmla="*/ 16384 h 16"/>
                <a:gd name="T80" fmla="*/ 16384 w 9"/>
                <a:gd name="T81" fmla="*/ 8192 h 16"/>
                <a:gd name="T82" fmla="*/ 24576 w 9"/>
                <a:gd name="T83" fmla="*/ 8192 h 16"/>
                <a:gd name="T84" fmla="*/ 24576 w 9"/>
                <a:gd name="T85" fmla="*/ 8192 h 16"/>
                <a:gd name="T86" fmla="*/ 32768 w 9"/>
                <a:gd name="T87" fmla="*/ 8192 h 16"/>
                <a:gd name="T88" fmla="*/ 32768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798"/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40960 w 9"/>
                <a:gd name="T1" fmla="*/ 8192 h 16"/>
                <a:gd name="T2" fmla="*/ 40960 w 9"/>
                <a:gd name="T3" fmla="*/ 8192 h 16"/>
                <a:gd name="T4" fmla="*/ 49152 w 9"/>
                <a:gd name="T5" fmla="*/ 8192 h 16"/>
                <a:gd name="T6" fmla="*/ 57344 w 9"/>
                <a:gd name="T7" fmla="*/ 8192 h 16"/>
                <a:gd name="T8" fmla="*/ 57344 w 9"/>
                <a:gd name="T9" fmla="*/ 16384 h 16"/>
                <a:gd name="T10" fmla="*/ 65536 w 9"/>
                <a:gd name="T11" fmla="*/ 24576 h 16"/>
                <a:gd name="T12" fmla="*/ 73728 w 9"/>
                <a:gd name="T13" fmla="*/ 40960 h 16"/>
                <a:gd name="T14" fmla="*/ 73728 w 9"/>
                <a:gd name="T15" fmla="*/ 49152 h 16"/>
                <a:gd name="T16" fmla="*/ 73728 w 9"/>
                <a:gd name="T17" fmla="*/ 81920 h 16"/>
                <a:gd name="T18" fmla="*/ 73728 w 9"/>
                <a:gd name="T19" fmla="*/ 90112 h 16"/>
                <a:gd name="T20" fmla="*/ 65536 w 9"/>
                <a:gd name="T21" fmla="*/ 114688 h 16"/>
                <a:gd name="T22" fmla="*/ 57344 w 9"/>
                <a:gd name="T23" fmla="*/ 114688 h 16"/>
                <a:gd name="T24" fmla="*/ 57344 w 9"/>
                <a:gd name="T25" fmla="*/ 122880 h 16"/>
                <a:gd name="T26" fmla="*/ 49152 w 9"/>
                <a:gd name="T27" fmla="*/ 122880 h 16"/>
                <a:gd name="T28" fmla="*/ 40960 w 9"/>
                <a:gd name="T29" fmla="*/ 131072 h 16"/>
                <a:gd name="T30" fmla="*/ 32768 w 9"/>
                <a:gd name="T31" fmla="*/ 131072 h 16"/>
                <a:gd name="T32" fmla="*/ 32768 w 9"/>
                <a:gd name="T33" fmla="*/ 131072 h 16"/>
                <a:gd name="T34" fmla="*/ 24576 w 9"/>
                <a:gd name="T35" fmla="*/ 122880 h 16"/>
                <a:gd name="T36" fmla="*/ 16384 w 9"/>
                <a:gd name="T37" fmla="*/ 122880 h 16"/>
                <a:gd name="T38" fmla="*/ 8192 w 9"/>
                <a:gd name="T39" fmla="*/ 114688 h 16"/>
                <a:gd name="T40" fmla="*/ 8192 w 9"/>
                <a:gd name="T41" fmla="*/ 98304 h 16"/>
                <a:gd name="T42" fmla="*/ 0 w 9"/>
                <a:gd name="T43" fmla="*/ 90112 h 16"/>
                <a:gd name="T44" fmla="*/ 0 w 9"/>
                <a:gd name="T45" fmla="*/ 65536 h 16"/>
                <a:gd name="T46" fmla="*/ 0 w 9"/>
                <a:gd name="T47" fmla="*/ 40960 h 16"/>
                <a:gd name="T48" fmla="*/ 8192 w 9"/>
                <a:gd name="T49" fmla="*/ 32768 h 16"/>
                <a:gd name="T50" fmla="*/ 8192 w 9"/>
                <a:gd name="T51" fmla="*/ 16384 h 16"/>
                <a:gd name="T52" fmla="*/ 16384 w 9"/>
                <a:gd name="T53" fmla="*/ 16384 h 16"/>
                <a:gd name="T54" fmla="*/ 16384 w 9"/>
                <a:gd name="T55" fmla="*/ 8192 h 16"/>
                <a:gd name="T56" fmla="*/ 24576 w 9"/>
                <a:gd name="T57" fmla="*/ 8192 h 16"/>
                <a:gd name="T58" fmla="*/ 32768 w 9"/>
                <a:gd name="T59" fmla="*/ 8192 h 16"/>
                <a:gd name="T60" fmla="*/ 32768 w 9"/>
                <a:gd name="T61" fmla="*/ 0 h 16"/>
                <a:gd name="T62" fmla="*/ 32768 w 9"/>
                <a:gd name="T63" fmla="*/ 0 h 16"/>
                <a:gd name="T64" fmla="*/ 24576 w 9"/>
                <a:gd name="T65" fmla="*/ 8192 h 16"/>
                <a:gd name="T66" fmla="*/ 16384 w 9"/>
                <a:gd name="T67" fmla="*/ 8192 h 16"/>
                <a:gd name="T68" fmla="*/ 16384 w 9"/>
                <a:gd name="T69" fmla="*/ 16384 h 16"/>
                <a:gd name="T70" fmla="*/ 8192 w 9"/>
                <a:gd name="T71" fmla="*/ 16384 h 16"/>
                <a:gd name="T72" fmla="*/ 0 w 9"/>
                <a:gd name="T73" fmla="*/ 32768 h 16"/>
                <a:gd name="T74" fmla="*/ 0 w 9"/>
                <a:gd name="T75" fmla="*/ 40960 h 16"/>
                <a:gd name="T76" fmla="*/ 0 w 9"/>
                <a:gd name="T77" fmla="*/ 65536 h 16"/>
                <a:gd name="T78" fmla="*/ 0 w 9"/>
                <a:gd name="T79" fmla="*/ 90112 h 16"/>
                <a:gd name="T80" fmla="*/ 0 w 9"/>
                <a:gd name="T81" fmla="*/ 98304 h 16"/>
                <a:gd name="T82" fmla="*/ 8192 w 9"/>
                <a:gd name="T83" fmla="*/ 114688 h 16"/>
                <a:gd name="T84" fmla="*/ 16384 w 9"/>
                <a:gd name="T85" fmla="*/ 122880 h 16"/>
                <a:gd name="T86" fmla="*/ 24576 w 9"/>
                <a:gd name="T87" fmla="*/ 131072 h 16"/>
                <a:gd name="T88" fmla="*/ 32768 w 9"/>
                <a:gd name="T89" fmla="*/ 131072 h 16"/>
                <a:gd name="T90" fmla="*/ 40960 w 9"/>
                <a:gd name="T91" fmla="*/ 131072 h 16"/>
                <a:gd name="T92" fmla="*/ 57344 w 9"/>
                <a:gd name="T93" fmla="*/ 122880 h 16"/>
                <a:gd name="T94" fmla="*/ 57344 w 9"/>
                <a:gd name="T95" fmla="*/ 114688 h 16"/>
                <a:gd name="T96" fmla="*/ 65536 w 9"/>
                <a:gd name="T97" fmla="*/ 114688 h 16"/>
                <a:gd name="T98" fmla="*/ 73728 w 9"/>
                <a:gd name="T99" fmla="*/ 90112 h 16"/>
                <a:gd name="T100" fmla="*/ 73728 w 9"/>
                <a:gd name="T101" fmla="*/ 81920 h 16"/>
                <a:gd name="T102" fmla="*/ 73728 w 9"/>
                <a:gd name="T103" fmla="*/ 49152 h 16"/>
                <a:gd name="T104" fmla="*/ 73728 w 9"/>
                <a:gd name="T105" fmla="*/ 40960 h 16"/>
                <a:gd name="T106" fmla="*/ 65536 w 9"/>
                <a:gd name="T107" fmla="*/ 24576 h 16"/>
                <a:gd name="T108" fmla="*/ 57344 w 9"/>
                <a:gd name="T109" fmla="*/ 16384 h 16"/>
                <a:gd name="T110" fmla="*/ 57344 w 9"/>
                <a:gd name="T111" fmla="*/ 8192 h 16"/>
                <a:gd name="T112" fmla="*/ 49152 w 9"/>
                <a:gd name="T113" fmla="*/ 8192 h 16"/>
                <a:gd name="T114" fmla="*/ 40960 w 9"/>
                <a:gd name="T115" fmla="*/ 0 h 16"/>
                <a:gd name="T116" fmla="*/ 32768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799"/>
            <p:cNvSpPr>
              <a:spLocks/>
            </p:cNvSpPr>
            <p:nvPr/>
          </p:nvSpPr>
          <p:spPr bwMode="auto">
            <a:xfrm>
              <a:off x="5572" y="2426"/>
              <a:ext cx="6" cy="16"/>
            </a:xfrm>
            <a:custGeom>
              <a:avLst/>
              <a:gdLst>
                <a:gd name="T0" fmla="*/ 8192 w 3"/>
                <a:gd name="T1" fmla="*/ 0 h 8"/>
                <a:gd name="T2" fmla="*/ 8192 w 3"/>
                <a:gd name="T3" fmla="*/ 0 h 8"/>
                <a:gd name="T4" fmla="*/ 16384 w 3"/>
                <a:gd name="T5" fmla="*/ 0 h 8"/>
                <a:gd name="T6" fmla="*/ 16384 w 3"/>
                <a:gd name="T7" fmla="*/ 8192 h 8"/>
                <a:gd name="T8" fmla="*/ 16384 w 3"/>
                <a:gd name="T9" fmla="*/ 8192 h 8"/>
                <a:gd name="T10" fmla="*/ 16384 w 3"/>
                <a:gd name="T11" fmla="*/ 16384 h 8"/>
                <a:gd name="T12" fmla="*/ 24576 w 3"/>
                <a:gd name="T13" fmla="*/ 16384 h 8"/>
                <a:gd name="T14" fmla="*/ 24576 w 3"/>
                <a:gd name="T15" fmla="*/ 24576 h 8"/>
                <a:gd name="T16" fmla="*/ 24576 w 3"/>
                <a:gd name="T17" fmla="*/ 32768 h 8"/>
                <a:gd name="T18" fmla="*/ 24576 w 3"/>
                <a:gd name="T19" fmla="*/ 40960 h 8"/>
                <a:gd name="T20" fmla="*/ 24576 w 3"/>
                <a:gd name="T21" fmla="*/ 49152 h 8"/>
                <a:gd name="T22" fmla="*/ 16384 w 3"/>
                <a:gd name="T23" fmla="*/ 49152 h 8"/>
                <a:gd name="T24" fmla="*/ 16384 w 3"/>
                <a:gd name="T25" fmla="*/ 57344 h 8"/>
                <a:gd name="T26" fmla="*/ 16384 w 3"/>
                <a:gd name="T27" fmla="*/ 57344 h 8"/>
                <a:gd name="T28" fmla="*/ 16384 w 3"/>
                <a:gd name="T29" fmla="*/ 65536 h 8"/>
                <a:gd name="T30" fmla="*/ 8192 w 3"/>
                <a:gd name="T31" fmla="*/ 65536 h 8"/>
                <a:gd name="T32" fmla="*/ 8192 w 3"/>
                <a:gd name="T33" fmla="*/ 65536 h 8"/>
                <a:gd name="T34" fmla="*/ 8192 w 3"/>
                <a:gd name="T35" fmla="*/ 65536 h 8"/>
                <a:gd name="T36" fmla="*/ 8192 w 3"/>
                <a:gd name="T37" fmla="*/ 65536 h 8"/>
                <a:gd name="T38" fmla="*/ 0 w 3"/>
                <a:gd name="T39" fmla="*/ 57344 h 8"/>
                <a:gd name="T40" fmla="*/ 0 w 3"/>
                <a:gd name="T41" fmla="*/ 57344 h 8"/>
                <a:gd name="T42" fmla="*/ 0 w 3"/>
                <a:gd name="T43" fmla="*/ 49152 h 8"/>
                <a:gd name="T44" fmla="*/ 0 w 3"/>
                <a:gd name="T45" fmla="*/ 49152 h 8"/>
                <a:gd name="T46" fmla="*/ 0 w 3"/>
                <a:gd name="T47" fmla="*/ 40960 h 8"/>
                <a:gd name="T48" fmla="*/ 0 w 3"/>
                <a:gd name="T49" fmla="*/ 32768 h 8"/>
                <a:gd name="T50" fmla="*/ 0 w 3"/>
                <a:gd name="T51" fmla="*/ 24576 h 8"/>
                <a:gd name="T52" fmla="*/ 0 w 3"/>
                <a:gd name="T53" fmla="*/ 16384 h 8"/>
                <a:gd name="T54" fmla="*/ 0 w 3"/>
                <a:gd name="T55" fmla="*/ 16384 h 8"/>
                <a:gd name="T56" fmla="*/ 0 w 3"/>
                <a:gd name="T57" fmla="*/ 8192 h 8"/>
                <a:gd name="T58" fmla="*/ 0 w 3"/>
                <a:gd name="T59" fmla="*/ 8192 h 8"/>
                <a:gd name="T60" fmla="*/ 8192 w 3"/>
                <a:gd name="T61" fmla="*/ 0 h 8"/>
                <a:gd name="T62" fmla="*/ 8192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800"/>
            <p:cNvSpPr>
              <a:spLocks/>
            </p:cNvSpPr>
            <p:nvPr/>
          </p:nvSpPr>
          <p:spPr bwMode="auto">
            <a:xfrm>
              <a:off x="5467" y="2497"/>
              <a:ext cx="8" cy="1"/>
            </a:xfrm>
            <a:custGeom>
              <a:avLst/>
              <a:gdLst>
                <a:gd name="T0" fmla="*/ 32768 w 4"/>
                <a:gd name="T1" fmla="*/ 0 h 1"/>
                <a:gd name="T2" fmla="*/ 24576 w 4"/>
                <a:gd name="T3" fmla="*/ 0 h 1"/>
                <a:gd name="T4" fmla="*/ 1638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16384 w 4"/>
                <a:gd name="T15" fmla="*/ 0 h 1"/>
                <a:gd name="T16" fmla="*/ 24576 w 4"/>
                <a:gd name="T17" fmla="*/ 0 h 1"/>
                <a:gd name="T18" fmla="*/ 32768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801"/>
            <p:cNvSpPr>
              <a:spLocks/>
            </p:cNvSpPr>
            <p:nvPr/>
          </p:nvSpPr>
          <p:spPr bwMode="auto">
            <a:xfrm>
              <a:off x="5530" y="2467"/>
              <a:ext cx="99" cy="70"/>
            </a:xfrm>
            <a:custGeom>
              <a:avLst/>
              <a:gdLst>
                <a:gd name="T0" fmla="*/ 159485 w 50"/>
                <a:gd name="T1" fmla="*/ 24576 h 35"/>
                <a:gd name="T2" fmla="*/ 344667 w 50"/>
                <a:gd name="T3" fmla="*/ 106496 h 35"/>
                <a:gd name="T4" fmla="*/ 200069 w 50"/>
                <a:gd name="T5" fmla="*/ 262144 h 35"/>
                <a:gd name="T6" fmla="*/ 14882 w 50"/>
                <a:gd name="T7" fmla="*/ 180224 h 35"/>
                <a:gd name="T8" fmla="*/ 159485 w 50"/>
                <a:gd name="T9" fmla="*/ 2457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803"/>
            <p:cNvSpPr>
              <a:spLocks/>
            </p:cNvSpPr>
            <p:nvPr/>
          </p:nvSpPr>
          <p:spPr bwMode="auto">
            <a:xfrm>
              <a:off x="5558" y="2594"/>
              <a:ext cx="125" cy="130"/>
            </a:xfrm>
            <a:custGeom>
              <a:avLst/>
              <a:gdLst>
                <a:gd name="T0" fmla="*/ 15129 w 63"/>
                <a:gd name="T1" fmla="*/ 435935 h 66"/>
                <a:gd name="T2" fmla="*/ 30018 w 63"/>
                <a:gd name="T3" fmla="*/ 415907 h 66"/>
                <a:gd name="T4" fmla="*/ 52899 w 63"/>
                <a:gd name="T5" fmla="*/ 394410 h 66"/>
                <a:gd name="T6" fmla="*/ 59560 w 63"/>
                <a:gd name="T7" fmla="*/ 375428 h 66"/>
                <a:gd name="T8" fmla="*/ 67276 w 63"/>
                <a:gd name="T9" fmla="*/ 340933 h 66"/>
                <a:gd name="T10" fmla="*/ 82437 w 63"/>
                <a:gd name="T11" fmla="*/ 289077 h 66"/>
                <a:gd name="T12" fmla="*/ 82437 w 63"/>
                <a:gd name="T13" fmla="*/ 262858 h 66"/>
                <a:gd name="T14" fmla="*/ 74933 w 63"/>
                <a:gd name="T15" fmla="*/ 235584 h 66"/>
                <a:gd name="T16" fmla="*/ 45147 w 63"/>
                <a:gd name="T17" fmla="*/ 221321 h 66"/>
                <a:gd name="T18" fmla="*/ 7625 w 63"/>
                <a:gd name="T19" fmla="*/ 207474 h 66"/>
                <a:gd name="T20" fmla="*/ 7625 w 63"/>
                <a:gd name="T21" fmla="*/ 194171 h 66"/>
                <a:gd name="T22" fmla="*/ 7625 w 63"/>
                <a:gd name="T23" fmla="*/ 173089 h 66"/>
                <a:gd name="T24" fmla="*/ 15129 w 63"/>
                <a:gd name="T25" fmla="*/ 167952 h 66"/>
                <a:gd name="T26" fmla="*/ 37766 w 63"/>
                <a:gd name="T27" fmla="*/ 173089 h 66"/>
                <a:gd name="T28" fmla="*/ 67276 w 63"/>
                <a:gd name="T29" fmla="*/ 194171 h 66"/>
                <a:gd name="T30" fmla="*/ 125859 w 63"/>
                <a:gd name="T31" fmla="*/ 194171 h 66"/>
                <a:gd name="T32" fmla="*/ 171067 w 63"/>
                <a:gd name="T33" fmla="*/ 200239 h 66"/>
                <a:gd name="T34" fmla="*/ 208250 w 63"/>
                <a:gd name="T35" fmla="*/ 214506 h 66"/>
                <a:gd name="T36" fmla="*/ 242095 w 63"/>
                <a:gd name="T37" fmla="*/ 221321 h 66"/>
                <a:gd name="T38" fmla="*/ 287242 w 63"/>
                <a:gd name="T39" fmla="*/ 214506 h 66"/>
                <a:gd name="T40" fmla="*/ 368016 w 63"/>
                <a:gd name="T41" fmla="*/ 187401 h 66"/>
                <a:gd name="T42" fmla="*/ 390286 w 63"/>
                <a:gd name="T43" fmla="*/ 180326 h 66"/>
                <a:gd name="T44" fmla="*/ 383145 w 63"/>
                <a:gd name="T45" fmla="*/ 153997 h 66"/>
                <a:gd name="T46" fmla="*/ 368016 w 63"/>
                <a:gd name="T47" fmla="*/ 112363 h 66"/>
                <a:gd name="T48" fmla="*/ 360268 w 63"/>
                <a:gd name="T49" fmla="*/ 81599 h 66"/>
                <a:gd name="T50" fmla="*/ 352643 w 63"/>
                <a:gd name="T51" fmla="*/ 67752 h 66"/>
                <a:gd name="T52" fmla="*/ 346863 w 63"/>
                <a:gd name="T53" fmla="*/ 74510 h 66"/>
                <a:gd name="T54" fmla="*/ 352643 w 63"/>
                <a:gd name="T55" fmla="*/ 101660 h 66"/>
                <a:gd name="T56" fmla="*/ 352643 w 63"/>
                <a:gd name="T57" fmla="*/ 119604 h 66"/>
                <a:gd name="T58" fmla="*/ 331734 w 63"/>
                <a:gd name="T59" fmla="*/ 108903 h 66"/>
                <a:gd name="T60" fmla="*/ 324534 w 63"/>
                <a:gd name="T61" fmla="*/ 87876 h 66"/>
                <a:gd name="T62" fmla="*/ 324534 w 63"/>
                <a:gd name="T63" fmla="*/ 60722 h 66"/>
                <a:gd name="T64" fmla="*/ 331734 w 63"/>
                <a:gd name="T65" fmla="*/ 34397 h 66"/>
                <a:gd name="T66" fmla="*/ 352643 w 63"/>
                <a:gd name="T67" fmla="*/ 14251 h 66"/>
                <a:gd name="T68" fmla="*/ 375397 w 63"/>
                <a:gd name="T69" fmla="*/ 0 h 66"/>
                <a:gd name="T70" fmla="*/ 413194 w 63"/>
                <a:gd name="T71" fmla="*/ 7235 h 66"/>
                <a:gd name="T72" fmla="*/ 449845 w 63"/>
                <a:gd name="T73" fmla="*/ 28070 h 66"/>
                <a:gd name="T74" fmla="*/ 465226 w 63"/>
                <a:gd name="T75" fmla="*/ 55289 h 66"/>
                <a:gd name="T76" fmla="*/ 457593 w 63"/>
                <a:gd name="T77" fmla="*/ 74510 h 66"/>
                <a:gd name="T78" fmla="*/ 442704 w 63"/>
                <a:gd name="T79" fmla="*/ 87876 h 66"/>
                <a:gd name="T80" fmla="*/ 427575 w 63"/>
                <a:gd name="T81" fmla="*/ 67752 h 66"/>
                <a:gd name="T82" fmla="*/ 419827 w 63"/>
                <a:gd name="T83" fmla="*/ 60722 h 66"/>
                <a:gd name="T84" fmla="*/ 419827 w 63"/>
                <a:gd name="T85" fmla="*/ 87876 h 66"/>
                <a:gd name="T86" fmla="*/ 449845 w 63"/>
                <a:gd name="T87" fmla="*/ 153997 h 66"/>
                <a:gd name="T88" fmla="*/ 457593 w 63"/>
                <a:gd name="T89" fmla="*/ 194171 h 66"/>
                <a:gd name="T90" fmla="*/ 449845 w 63"/>
                <a:gd name="T91" fmla="*/ 214506 h 66"/>
                <a:gd name="T92" fmla="*/ 346863 w 63"/>
                <a:gd name="T93" fmla="*/ 256728 h 66"/>
                <a:gd name="T94" fmla="*/ 249720 w 63"/>
                <a:gd name="T95" fmla="*/ 296298 h 66"/>
                <a:gd name="T96" fmla="*/ 193105 w 63"/>
                <a:gd name="T97" fmla="*/ 330815 h 66"/>
                <a:gd name="T98" fmla="*/ 155938 w 63"/>
                <a:gd name="T99" fmla="*/ 340933 h 66"/>
                <a:gd name="T100" fmla="*/ 118175 w 63"/>
                <a:gd name="T101" fmla="*/ 375428 h 66"/>
                <a:gd name="T102" fmla="*/ 67276 w 63"/>
                <a:gd name="T103" fmla="*/ 422512 h 66"/>
                <a:gd name="T104" fmla="*/ 22754 w 63"/>
                <a:gd name="T105" fmla="*/ 443182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804"/>
            <p:cNvSpPr>
              <a:spLocks noEditPoints="1"/>
            </p:cNvSpPr>
            <p:nvPr/>
          </p:nvSpPr>
          <p:spPr bwMode="auto">
            <a:xfrm>
              <a:off x="5556" y="2592"/>
              <a:ext cx="129" cy="136"/>
            </a:xfrm>
            <a:custGeom>
              <a:avLst/>
              <a:gdLst>
                <a:gd name="T0" fmla="*/ 15393 w 65"/>
                <a:gd name="T1" fmla="*/ 440082 h 69"/>
                <a:gd name="T2" fmla="*/ 37811 w 65"/>
                <a:gd name="T3" fmla="*/ 440082 h 69"/>
                <a:gd name="T4" fmla="*/ 52991 w 65"/>
                <a:gd name="T5" fmla="*/ 399061 h 69"/>
                <a:gd name="T6" fmla="*/ 75040 w 65"/>
                <a:gd name="T7" fmla="*/ 399061 h 69"/>
                <a:gd name="T8" fmla="*/ 60628 w 65"/>
                <a:gd name="T9" fmla="*/ 379077 h 69"/>
                <a:gd name="T10" fmla="*/ 75040 w 65"/>
                <a:gd name="T11" fmla="*/ 326359 h 69"/>
                <a:gd name="T12" fmla="*/ 82606 w 65"/>
                <a:gd name="T13" fmla="*/ 298147 h 69"/>
                <a:gd name="T14" fmla="*/ 82606 w 65"/>
                <a:gd name="T15" fmla="*/ 271470 h 69"/>
                <a:gd name="T16" fmla="*/ 97498 w 65"/>
                <a:gd name="T17" fmla="*/ 265308 h 69"/>
                <a:gd name="T18" fmla="*/ 75040 w 65"/>
                <a:gd name="T19" fmla="*/ 229830 h 69"/>
                <a:gd name="T20" fmla="*/ 22912 w 65"/>
                <a:gd name="T21" fmla="*/ 229830 h 69"/>
                <a:gd name="T22" fmla="*/ 30549 w 65"/>
                <a:gd name="T23" fmla="*/ 209485 h 69"/>
                <a:gd name="T24" fmla="*/ 0 w 65"/>
                <a:gd name="T25" fmla="*/ 202465 h 69"/>
                <a:gd name="T26" fmla="*/ 0 w 65"/>
                <a:gd name="T27" fmla="*/ 181339 h 69"/>
                <a:gd name="T28" fmla="*/ 22912 w 65"/>
                <a:gd name="T29" fmla="*/ 176130 h 69"/>
                <a:gd name="T30" fmla="*/ 37811 w 65"/>
                <a:gd name="T31" fmla="*/ 168873 h 69"/>
                <a:gd name="T32" fmla="*/ 52991 w 65"/>
                <a:gd name="T33" fmla="*/ 202465 h 69"/>
                <a:gd name="T34" fmla="*/ 90244 w 65"/>
                <a:gd name="T35" fmla="*/ 209485 h 69"/>
                <a:gd name="T36" fmla="*/ 156189 w 65"/>
                <a:gd name="T37" fmla="*/ 195639 h 69"/>
                <a:gd name="T38" fmla="*/ 163941 w 65"/>
                <a:gd name="T39" fmla="*/ 216000 h 69"/>
                <a:gd name="T40" fmla="*/ 208716 w 65"/>
                <a:gd name="T41" fmla="*/ 209485 h 69"/>
                <a:gd name="T42" fmla="*/ 238795 w 65"/>
                <a:gd name="T43" fmla="*/ 244197 h 69"/>
                <a:gd name="T44" fmla="*/ 258032 w 65"/>
                <a:gd name="T45" fmla="*/ 223277 h 69"/>
                <a:gd name="T46" fmla="*/ 347780 w 65"/>
                <a:gd name="T47" fmla="*/ 195639 h 69"/>
                <a:gd name="T48" fmla="*/ 384015 w 65"/>
                <a:gd name="T49" fmla="*/ 188628 h 69"/>
                <a:gd name="T50" fmla="*/ 384015 w 65"/>
                <a:gd name="T51" fmla="*/ 188628 h 69"/>
                <a:gd name="T52" fmla="*/ 384015 w 65"/>
                <a:gd name="T53" fmla="*/ 162124 h 69"/>
                <a:gd name="T54" fmla="*/ 399172 w 65"/>
                <a:gd name="T55" fmla="*/ 134605 h 69"/>
                <a:gd name="T56" fmla="*/ 362966 w 65"/>
                <a:gd name="T57" fmla="*/ 109588 h 69"/>
                <a:gd name="T58" fmla="*/ 376386 w 65"/>
                <a:gd name="T59" fmla="*/ 75356 h 69"/>
                <a:gd name="T60" fmla="*/ 362966 w 65"/>
                <a:gd name="T61" fmla="*/ 75356 h 69"/>
                <a:gd name="T62" fmla="*/ 340024 w 65"/>
                <a:gd name="T63" fmla="*/ 89360 h 69"/>
                <a:gd name="T64" fmla="*/ 355445 w 65"/>
                <a:gd name="T65" fmla="*/ 116605 h 69"/>
                <a:gd name="T66" fmla="*/ 362966 w 65"/>
                <a:gd name="T67" fmla="*/ 134605 h 69"/>
                <a:gd name="T68" fmla="*/ 355445 w 65"/>
                <a:gd name="T69" fmla="*/ 116605 h 69"/>
                <a:gd name="T70" fmla="*/ 325360 w 65"/>
                <a:gd name="T71" fmla="*/ 109588 h 69"/>
                <a:gd name="T72" fmla="*/ 340024 w 65"/>
                <a:gd name="T73" fmla="*/ 82254 h 69"/>
                <a:gd name="T74" fmla="*/ 325360 w 65"/>
                <a:gd name="T75" fmla="*/ 61050 h 69"/>
                <a:gd name="T76" fmla="*/ 340024 w 65"/>
                <a:gd name="T77" fmla="*/ 34648 h 69"/>
                <a:gd name="T78" fmla="*/ 368622 w 65"/>
                <a:gd name="T79" fmla="*/ 7261 h 69"/>
                <a:gd name="T80" fmla="*/ 391527 w 65"/>
                <a:gd name="T81" fmla="*/ 7261 h 69"/>
                <a:gd name="T82" fmla="*/ 421669 w 65"/>
                <a:gd name="T83" fmla="*/ 0 h 69"/>
                <a:gd name="T84" fmla="*/ 443835 w 65"/>
                <a:gd name="T85" fmla="*/ 34648 h 69"/>
                <a:gd name="T86" fmla="*/ 458996 w 65"/>
                <a:gd name="T87" fmla="*/ 61050 h 69"/>
                <a:gd name="T88" fmla="*/ 481305 w 65"/>
                <a:gd name="T89" fmla="*/ 75356 h 69"/>
                <a:gd name="T90" fmla="*/ 458996 w 65"/>
                <a:gd name="T91" fmla="*/ 89360 h 69"/>
                <a:gd name="T92" fmla="*/ 436085 w 65"/>
                <a:gd name="T93" fmla="*/ 89360 h 69"/>
                <a:gd name="T94" fmla="*/ 436085 w 65"/>
                <a:gd name="T95" fmla="*/ 61050 h 69"/>
                <a:gd name="T96" fmla="*/ 421669 w 65"/>
                <a:gd name="T97" fmla="*/ 61050 h 69"/>
                <a:gd name="T98" fmla="*/ 421669 w 65"/>
                <a:gd name="T99" fmla="*/ 89360 h 69"/>
                <a:gd name="T100" fmla="*/ 466160 w 65"/>
                <a:gd name="T101" fmla="*/ 148528 h 69"/>
                <a:gd name="T102" fmla="*/ 466160 w 65"/>
                <a:gd name="T103" fmla="*/ 181339 h 69"/>
                <a:gd name="T104" fmla="*/ 473916 w 65"/>
                <a:gd name="T105" fmla="*/ 209485 h 69"/>
                <a:gd name="T106" fmla="*/ 466160 w 65"/>
                <a:gd name="T107" fmla="*/ 229830 h 69"/>
                <a:gd name="T108" fmla="*/ 347780 w 65"/>
                <a:gd name="T109" fmla="*/ 258504 h 69"/>
                <a:gd name="T110" fmla="*/ 258032 w 65"/>
                <a:gd name="T111" fmla="*/ 312520 h 69"/>
                <a:gd name="T112" fmla="*/ 223638 w 65"/>
                <a:gd name="T113" fmla="*/ 312520 h 69"/>
                <a:gd name="T114" fmla="*/ 179100 w 65"/>
                <a:gd name="T115" fmla="*/ 332851 h 69"/>
                <a:gd name="T116" fmla="*/ 133739 w 65"/>
                <a:gd name="T117" fmla="*/ 357422 h 69"/>
                <a:gd name="T118" fmla="*/ 112686 w 65"/>
                <a:gd name="T119" fmla="*/ 385607 h 69"/>
                <a:gd name="T120" fmla="*/ 75040 w 65"/>
                <a:gd name="T121" fmla="*/ 446658 h 69"/>
                <a:gd name="T122" fmla="*/ 30549 w 65"/>
                <a:gd name="T123" fmla="*/ 452998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805"/>
            <p:cNvSpPr>
              <a:spLocks noChangeArrowheads="1"/>
            </p:cNvSpPr>
            <p:nvPr/>
          </p:nvSpPr>
          <p:spPr bwMode="auto">
            <a:xfrm>
              <a:off x="5289" y="2516"/>
              <a:ext cx="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9" name="Group 732"/>
          <p:cNvGrpSpPr>
            <a:grpSpLocks/>
          </p:cNvGrpSpPr>
          <p:nvPr/>
        </p:nvGrpSpPr>
        <p:grpSpPr bwMode="auto">
          <a:xfrm>
            <a:off x="9524953" y="799938"/>
            <a:ext cx="1205164" cy="1079091"/>
            <a:chOff x="5232" y="2256"/>
            <a:chExt cx="720" cy="640"/>
          </a:xfrm>
        </p:grpSpPr>
        <p:sp>
          <p:nvSpPr>
            <p:cNvPr id="230" name="AutoShape 99"/>
            <p:cNvSpPr>
              <a:spLocks noChangeAspect="1" noChangeArrowheads="1" noTextEdit="1"/>
            </p:cNvSpPr>
            <p:nvPr/>
          </p:nvSpPr>
          <p:spPr bwMode="auto">
            <a:xfrm>
              <a:off x="5232" y="2256"/>
              <a:ext cx="7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734"/>
            <p:cNvSpPr>
              <a:spLocks noEditPoints="1"/>
            </p:cNvSpPr>
            <p:nvPr/>
          </p:nvSpPr>
          <p:spPr bwMode="auto">
            <a:xfrm>
              <a:off x="5366" y="2258"/>
              <a:ext cx="583" cy="634"/>
            </a:xfrm>
            <a:custGeom>
              <a:avLst/>
              <a:gdLst>
                <a:gd name="T0" fmla="*/ 1171393 w 295"/>
                <a:gd name="T1" fmla="*/ 166019 h 321"/>
                <a:gd name="T2" fmla="*/ 1064945 w 295"/>
                <a:gd name="T3" fmla="*/ 173384 h 321"/>
                <a:gd name="T4" fmla="*/ 1551080 w 295"/>
                <a:gd name="T5" fmla="*/ 2171555 h 321"/>
                <a:gd name="T6" fmla="*/ 1515687 w 295"/>
                <a:gd name="T7" fmla="*/ 2027139 h 321"/>
                <a:gd name="T8" fmla="*/ 1443860 w 295"/>
                <a:gd name="T9" fmla="*/ 1926870 h 321"/>
                <a:gd name="T10" fmla="*/ 1291165 w 295"/>
                <a:gd name="T11" fmla="*/ 1857359 h 321"/>
                <a:gd name="T12" fmla="*/ 1050807 w 295"/>
                <a:gd name="T13" fmla="*/ 1690914 h 321"/>
                <a:gd name="T14" fmla="*/ 982193 w 295"/>
                <a:gd name="T15" fmla="*/ 1767793 h 321"/>
                <a:gd name="T16" fmla="*/ 798868 w 295"/>
                <a:gd name="T17" fmla="*/ 1613976 h 321"/>
                <a:gd name="T18" fmla="*/ 695264 w 295"/>
                <a:gd name="T19" fmla="*/ 1655712 h 321"/>
                <a:gd name="T20" fmla="*/ 668280 w 295"/>
                <a:gd name="T21" fmla="*/ 1578775 h 321"/>
                <a:gd name="T22" fmla="*/ 738102 w 295"/>
                <a:gd name="T23" fmla="*/ 1489693 h 321"/>
                <a:gd name="T24" fmla="*/ 483339 w 295"/>
                <a:gd name="T25" fmla="*/ 1484091 h 321"/>
                <a:gd name="T26" fmla="*/ 272668 w 295"/>
                <a:gd name="T27" fmla="*/ 1308096 h 321"/>
                <a:gd name="T28" fmla="*/ 21672 w 295"/>
                <a:gd name="T29" fmla="*/ 1286668 h 321"/>
                <a:gd name="T30" fmla="*/ 91920 w 295"/>
                <a:gd name="T31" fmla="*/ 1218507 h 321"/>
                <a:gd name="T32" fmla="*/ 229953 w 295"/>
                <a:gd name="T33" fmla="*/ 1127523 h 321"/>
                <a:gd name="T34" fmla="*/ 308968 w 295"/>
                <a:gd name="T35" fmla="*/ 1029995 h 321"/>
                <a:gd name="T36" fmla="*/ 330589 w 295"/>
                <a:gd name="T37" fmla="*/ 1141581 h 321"/>
                <a:gd name="T38" fmla="*/ 421622 w 295"/>
                <a:gd name="T39" fmla="*/ 1300731 h 321"/>
                <a:gd name="T40" fmla="*/ 595901 w 295"/>
                <a:gd name="T41" fmla="*/ 1335862 h 321"/>
                <a:gd name="T42" fmla="*/ 581761 w 295"/>
                <a:gd name="T43" fmla="*/ 1225631 h 321"/>
                <a:gd name="T44" fmla="*/ 386292 w 295"/>
                <a:gd name="T45" fmla="*/ 986472 h 321"/>
                <a:gd name="T46" fmla="*/ 524263 w 295"/>
                <a:gd name="T47" fmla="*/ 707957 h 321"/>
                <a:gd name="T48" fmla="*/ 524263 w 295"/>
                <a:gd name="T49" fmla="*/ 430057 h 321"/>
                <a:gd name="T50" fmla="*/ 330589 w 295"/>
                <a:gd name="T51" fmla="*/ 264038 h 321"/>
                <a:gd name="T52" fmla="*/ 265279 w 295"/>
                <a:gd name="T53" fmla="*/ 376716 h 321"/>
                <a:gd name="T54" fmla="*/ 351806 w 295"/>
                <a:gd name="T55" fmla="*/ 487013 h 321"/>
                <a:gd name="T56" fmla="*/ 251481 w 295"/>
                <a:gd name="T57" fmla="*/ 458741 h 321"/>
                <a:gd name="T58" fmla="*/ 237338 w 295"/>
                <a:gd name="T59" fmla="*/ 327900 h 321"/>
                <a:gd name="T60" fmla="*/ 330589 w 295"/>
                <a:gd name="T61" fmla="*/ 250092 h 321"/>
                <a:gd name="T62" fmla="*/ 574196 w 295"/>
                <a:gd name="T63" fmla="*/ 493951 h 321"/>
                <a:gd name="T64" fmla="*/ 738102 w 295"/>
                <a:gd name="T65" fmla="*/ 499460 h 321"/>
                <a:gd name="T66" fmla="*/ 709495 w 295"/>
                <a:gd name="T67" fmla="*/ 201191 h 321"/>
                <a:gd name="T68" fmla="*/ 919820 w 295"/>
                <a:gd name="T69" fmla="*/ 76937 h 321"/>
                <a:gd name="T70" fmla="*/ 1050807 w 295"/>
                <a:gd name="T71" fmla="*/ 151957 h 321"/>
                <a:gd name="T72" fmla="*/ 1164316 w 295"/>
                <a:gd name="T73" fmla="*/ 133685 h 321"/>
                <a:gd name="T74" fmla="*/ 1213907 w 295"/>
                <a:gd name="T75" fmla="*/ 250092 h 321"/>
                <a:gd name="T76" fmla="*/ 1177662 w 295"/>
                <a:gd name="T77" fmla="*/ 506580 h 321"/>
                <a:gd name="T78" fmla="*/ 1221347 w 295"/>
                <a:gd name="T79" fmla="*/ 841942 h 321"/>
                <a:gd name="T80" fmla="*/ 1313254 w 295"/>
                <a:gd name="T81" fmla="*/ 422679 h 321"/>
                <a:gd name="T82" fmla="*/ 1508721 w 295"/>
                <a:gd name="T83" fmla="*/ 64111 h 321"/>
                <a:gd name="T84" fmla="*/ 1831920 w 295"/>
                <a:gd name="T85" fmla="*/ 36095 h 321"/>
                <a:gd name="T86" fmla="*/ 1941080 w 295"/>
                <a:gd name="T87" fmla="*/ 321391 h 321"/>
                <a:gd name="T88" fmla="*/ 1682998 w 295"/>
                <a:gd name="T89" fmla="*/ 765125 h 321"/>
                <a:gd name="T90" fmla="*/ 1585936 w 295"/>
                <a:gd name="T91" fmla="*/ 841942 h 321"/>
                <a:gd name="T92" fmla="*/ 1711095 w 295"/>
                <a:gd name="T93" fmla="*/ 933033 h 321"/>
                <a:gd name="T94" fmla="*/ 1530393 w 295"/>
                <a:gd name="T95" fmla="*/ 1015449 h 321"/>
                <a:gd name="T96" fmla="*/ 1760202 w 295"/>
                <a:gd name="T97" fmla="*/ 1141581 h 321"/>
                <a:gd name="T98" fmla="*/ 1880307 w 295"/>
                <a:gd name="T99" fmla="*/ 1225631 h 321"/>
                <a:gd name="T100" fmla="*/ 1920337 w 295"/>
                <a:gd name="T101" fmla="*/ 1218507 h 321"/>
                <a:gd name="T102" fmla="*/ 1824719 w 295"/>
                <a:gd name="T103" fmla="*/ 1511181 h 321"/>
                <a:gd name="T104" fmla="*/ 1817814 w 295"/>
                <a:gd name="T105" fmla="*/ 1593445 h 321"/>
                <a:gd name="T106" fmla="*/ 1920337 w 295"/>
                <a:gd name="T107" fmla="*/ 1755264 h 321"/>
                <a:gd name="T108" fmla="*/ 2069294 w 295"/>
                <a:gd name="T109" fmla="*/ 2027139 h 321"/>
                <a:gd name="T110" fmla="*/ 1920337 w 295"/>
                <a:gd name="T111" fmla="*/ 2156836 h 321"/>
                <a:gd name="T112" fmla="*/ 1760202 w 295"/>
                <a:gd name="T113" fmla="*/ 2027139 h 321"/>
                <a:gd name="T114" fmla="*/ 1704202 w 295"/>
                <a:gd name="T115" fmla="*/ 2226946 h 321"/>
                <a:gd name="T116" fmla="*/ 1723969 w 295"/>
                <a:gd name="T117" fmla="*/ 1906736 h 321"/>
                <a:gd name="T118" fmla="*/ 1409372 w 295"/>
                <a:gd name="T119" fmla="*/ 1811071 h 321"/>
                <a:gd name="T120" fmla="*/ 1607643 w 295"/>
                <a:gd name="T121" fmla="*/ 1774971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735"/>
            <p:cNvSpPr>
              <a:spLocks/>
            </p:cNvSpPr>
            <p:nvPr/>
          </p:nvSpPr>
          <p:spPr bwMode="auto">
            <a:xfrm>
              <a:off x="5665" y="2296"/>
              <a:ext cx="33" cy="29"/>
            </a:xfrm>
            <a:custGeom>
              <a:avLst/>
              <a:gdLst>
                <a:gd name="T0" fmla="*/ 39497 w 17"/>
                <a:gd name="T1" fmla="*/ 78841 h 15"/>
                <a:gd name="T2" fmla="*/ 39497 w 17"/>
                <a:gd name="T3" fmla="*/ 78841 h 15"/>
                <a:gd name="T4" fmla="*/ 48590 w 17"/>
                <a:gd name="T5" fmla="*/ 73571 h 15"/>
                <a:gd name="T6" fmla="*/ 66184 w 17"/>
                <a:gd name="T7" fmla="*/ 67926 h 15"/>
                <a:gd name="T8" fmla="*/ 76671 w 17"/>
                <a:gd name="T9" fmla="*/ 61878 h 15"/>
                <a:gd name="T10" fmla="*/ 83111 w 17"/>
                <a:gd name="T11" fmla="*/ 61878 h 15"/>
                <a:gd name="T12" fmla="*/ 94322 w 17"/>
                <a:gd name="T13" fmla="*/ 46835 h 15"/>
                <a:gd name="T14" fmla="*/ 94322 w 17"/>
                <a:gd name="T15" fmla="*/ 38054 h 15"/>
                <a:gd name="T16" fmla="*/ 94322 w 17"/>
                <a:gd name="T17" fmla="*/ 27144 h 15"/>
                <a:gd name="T18" fmla="*/ 88061 w 17"/>
                <a:gd name="T19" fmla="*/ 21093 h 15"/>
                <a:gd name="T20" fmla="*/ 88061 w 17"/>
                <a:gd name="T21" fmla="*/ 16555 h 15"/>
                <a:gd name="T22" fmla="*/ 83111 w 17"/>
                <a:gd name="T23" fmla="*/ 10910 h 15"/>
                <a:gd name="T24" fmla="*/ 76671 w 17"/>
                <a:gd name="T25" fmla="*/ 5643 h 15"/>
                <a:gd name="T26" fmla="*/ 71961 w 17"/>
                <a:gd name="T27" fmla="*/ 5643 h 15"/>
                <a:gd name="T28" fmla="*/ 66184 w 17"/>
                <a:gd name="T29" fmla="*/ 0 h 15"/>
                <a:gd name="T30" fmla="*/ 54854 w 17"/>
                <a:gd name="T31" fmla="*/ 0 h 15"/>
                <a:gd name="T32" fmla="*/ 45365 w 17"/>
                <a:gd name="T33" fmla="*/ 0 h 15"/>
                <a:gd name="T34" fmla="*/ 34095 w 17"/>
                <a:gd name="T35" fmla="*/ 5643 h 15"/>
                <a:gd name="T36" fmla="*/ 17564 w 17"/>
                <a:gd name="T37" fmla="*/ 10910 h 15"/>
                <a:gd name="T38" fmla="*/ 0 w 17"/>
                <a:gd name="T39" fmla="*/ 27144 h 15"/>
                <a:gd name="T40" fmla="*/ 6202 w 17"/>
                <a:gd name="T41" fmla="*/ 32006 h 15"/>
                <a:gd name="T42" fmla="*/ 6202 w 17"/>
                <a:gd name="T43" fmla="*/ 38054 h 15"/>
                <a:gd name="T44" fmla="*/ 23370 w 17"/>
                <a:gd name="T45" fmla="*/ 57737 h 15"/>
                <a:gd name="T46" fmla="*/ 34095 w 17"/>
                <a:gd name="T47" fmla="*/ 73571 h 15"/>
                <a:gd name="T48" fmla="*/ 39497 w 17"/>
                <a:gd name="T49" fmla="*/ 78841 h 15"/>
                <a:gd name="T50" fmla="*/ 34095 w 17"/>
                <a:gd name="T51" fmla="*/ 67926 h 15"/>
                <a:gd name="T52" fmla="*/ 17564 w 17"/>
                <a:gd name="T53" fmla="*/ 46835 h 15"/>
                <a:gd name="T54" fmla="*/ 12039 w 17"/>
                <a:gd name="T55" fmla="*/ 38054 h 15"/>
                <a:gd name="T56" fmla="*/ 6202 w 17"/>
                <a:gd name="T57" fmla="*/ 27144 h 15"/>
                <a:gd name="T58" fmla="*/ 6202 w 17"/>
                <a:gd name="T59" fmla="*/ 27144 h 15"/>
                <a:gd name="T60" fmla="*/ 12039 w 17"/>
                <a:gd name="T61" fmla="*/ 21093 h 15"/>
                <a:gd name="T62" fmla="*/ 28258 w 17"/>
                <a:gd name="T63" fmla="*/ 10910 h 15"/>
                <a:gd name="T64" fmla="*/ 45365 w 17"/>
                <a:gd name="T65" fmla="*/ 5643 h 15"/>
                <a:gd name="T66" fmla="*/ 48590 w 17"/>
                <a:gd name="T67" fmla="*/ 5643 h 15"/>
                <a:gd name="T68" fmla="*/ 60675 w 17"/>
                <a:gd name="T69" fmla="*/ 5643 h 15"/>
                <a:gd name="T70" fmla="*/ 66184 w 17"/>
                <a:gd name="T71" fmla="*/ 5643 h 15"/>
                <a:gd name="T72" fmla="*/ 71961 w 17"/>
                <a:gd name="T73" fmla="*/ 10910 h 15"/>
                <a:gd name="T74" fmla="*/ 76671 w 17"/>
                <a:gd name="T75" fmla="*/ 10910 h 15"/>
                <a:gd name="T76" fmla="*/ 83111 w 17"/>
                <a:gd name="T77" fmla="*/ 16555 h 15"/>
                <a:gd name="T78" fmla="*/ 83111 w 17"/>
                <a:gd name="T79" fmla="*/ 21093 h 15"/>
                <a:gd name="T80" fmla="*/ 88061 w 17"/>
                <a:gd name="T81" fmla="*/ 21093 h 15"/>
                <a:gd name="T82" fmla="*/ 88061 w 17"/>
                <a:gd name="T83" fmla="*/ 32006 h 15"/>
                <a:gd name="T84" fmla="*/ 88061 w 17"/>
                <a:gd name="T85" fmla="*/ 38054 h 15"/>
                <a:gd name="T86" fmla="*/ 88061 w 17"/>
                <a:gd name="T87" fmla="*/ 46835 h 15"/>
                <a:gd name="T88" fmla="*/ 83111 w 17"/>
                <a:gd name="T89" fmla="*/ 57737 h 15"/>
                <a:gd name="T90" fmla="*/ 76671 w 17"/>
                <a:gd name="T91" fmla="*/ 57737 h 15"/>
                <a:gd name="T92" fmla="*/ 71961 w 17"/>
                <a:gd name="T93" fmla="*/ 61878 h 15"/>
                <a:gd name="T94" fmla="*/ 54854 w 17"/>
                <a:gd name="T95" fmla="*/ 67926 h 15"/>
                <a:gd name="T96" fmla="*/ 45365 w 17"/>
                <a:gd name="T97" fmla="*/ 73571 h 15"/>
                <a:gd name="T98" fmla="*/ 39497 w 17"/>
                <a:gd name="T99" fmla="*/ 78841 h 15"/>
                <a:gd name="T100" fmla="*/ 34095 w 17"/>
                <a:gd name="T101" fmla="*/ 78841 h 15"/>
                <a:gd name="T102" fmla="*/ 34095 w 17"/>
                <a:gd name="T103" fmla="*/ 78841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736"/>
            <p:cNvSpPr>
              <a:spLocks/>
            </p:cNvSpPr>
            <p:nvPr/>
          </p:nvSpPr>
          <p:spPr bwMode="auto">
            <a:xfrm>
              <a:off x="5554" y="2707"/>
              <a:ext cx="289" cy="185"/>
            </a:xfrm>
            <a:custGeom>
              <a:avLst/>
              <a:gdLst>
                <a:gd name="T0" fmla="*/ 966624 w 146"/>
                <a:gd name="T1" fmla="*/ 604062 h 94"/>
                <a:gd name="T2" fmla="*/ 894020 w 146"/>
                <a:gd name="T3" fmla="*/ 550997 h 94"/>
                <a:gd name="T4" fmla="*/ 860757 w 146"/>
                <a:gd name="T5" fmla="*/ 499718 h 94"/>
                <a:gd name="T6" fmla="*/ 860757 w 146"/>
                <a:gd name="T7" fmla="*/ 485507 h 94"/>
                <a:gd name="T8" fmla="*/ 872115 w 146"/>
                <a:gd name="T9" fmla="*/ 466411 h 94"/>
                <a:gd name="T10" fmla="*/ 868265 w 146"/>
                <a:gd name="T11" fmla="*/ 398240 h 94"/>
                <a:gd name="T12" fmla="*/ 845895 w 146"/>
                <a:gd name="T13" fmla="*/ 365513 h 94"/>
                <a:gd name="T14" fmla="*/ 824952 w 146"/>
                <a:gd name="T15" fmla="*/ 331355 h 94"/>
                <a:gd name="T16" fmla="*/ 789340 w 146"/>
                <a:gd name="T17" fmla="*/ 331355 h 94"/>
                <a:gd name="T18" fmla="*/ 738947 w 146"/>
                <a:gd name="T19" fmla="*/ 338558 h 94"/>
                <a:gd name="T20" fmla="*/ 694546 w 146"/>
                <a:gd name="T21" fmla="*/ 331355 h 94"/>
                <a:gd name="T22" fmla="*/ 658334 w 146"/>
                <a:gd name="T23" fmla="*/ 299724 h 94"/>
                <a:gd name="T24" fmla="*/ 621591 w 146"/>
                <a:gd name="T25" fmla="*/ 226916 h 94"/>
                <a:gd name="T26" fmla="*/ 524428 w 146"/>
                <a:gd name="T27" fmla="*/ 172024 h 94"/>
                <a:gd name="T28" fmla="*/ 401651 w 146"/>
                <a:gd name="T29" fmla="*/ 111642 h 94"/>
                <a:gd name="T30" fmla="*/ 387713 w 146"/>
                <a:gd name="T31" fmla="*/ 94366 h 94"/>
                <a:gd name="T32" fmla="*/ 350878 w 146"/>
                <a:gd name="T33" fmla="*/ 60269 h 94"/>
                <a:gd name="T34" fmla="*/ 329007 w 146"/>
                <a:gd name="T35" fmla="*/ 132314 h 94"/>
                <a:gd name="T36" fmla="*/ 321530 w 146"/>
                <a:gd name="T37" fmla="*/ 178519 h 94"/>
                <a:gd name="T38" fmla="*/ 285419 w 146"/>
                <a:gd name="T39" fmla="*/ 164788 h 94"/>
                <a:gd name="T40" fmla="*/ 206671 w 146"/>
                <a:gd name="T41" fmla="*/ 101106 h 94"/>
                <a:gd name="T42" fmla="*/ 130191 w 146"/>
                <a:gd name="T43" fmla="*/ 26963 h 94"/>
                <a:gd name="T44" fmla="*/ 93359 w 146"/>
                <a:gd name="T45" fmla="*/ 41182 h 94"/>
                <a:gd name="T46" fmla="*/ 58234 w 146"/>
                <a:gd name="T47" fmla="*/ 74083 h 94"/>
                <a:gd name="T48" fmla="*/ 29419 w 146"/>
                <a:gd name="T49" fmla="*/ 74083 h 94"/>
                <a:gd name="T50" fmla="*/ 14862 w 146"/>
                <a:gd name="T51" fmla="*/ 60269 h 94"/>
                <a:gd name="T52" fmla="*/ 22370 w 146"/>
                <a:gd name="T53" fmla="*/ 41182 h 94"/>
                <a:gd name="T54" fmla="*/ 14862 w 146"/>
                <a:gd name="T55" fmla="*/ 13700 h 94"/>
                <a:gd name="T56" fmla="*/ 22370 w 146"/>
                <a:gd name="T57" fmla="*/ 20925 h 94"/>
                <a:gd name="T58" fmla="*/ 14862 w 146"/>
                <a:gd name="T59" fmla="*/ 47948 h 94"/>
                <a:gd name="T60" fmla="*/ 14862 w 146"/>
                <a:gd name="T61" fmla="*/ 67230 h 94"/>
                <a:gd name="T62" fmla="*/ 36800 w 146"/>
                <a:gd name="T63" fmla="*/ 81050 h 94"/>
                <a:gd name="T64" fmla="*/ 80144 w 146"/>
                <a:gd name="T65" fmla="*/ 60269 h 94"/>
                <a:gd name="T66" fmla="*/ 122777 w 146"/>
                <a:gd name="T67" fmla="*/ 26963 h 94"/>
                <a:gd name="T68" fmla="*/ 136667 w 146"/>
                <a:gd name="T69" fmla="*/ 34160 h 94"/>
                <a:gd name="T70" fmla="*/ 235650 w 146"/>
                <a:gd name="T71" fmla="*/ 132314 h 94"/>
                <a:gd name="T72" fmla="*/ 300061 w 146"/>
                <a:gd name="T73" fmla="*/ 178519 h 94"/>
                <a:gd name="T74" fmla="*/ 329007 w 146"/>
                <a:gd name="T75" fmla="*/ 178519 h 94"/>
                <a:gd name="T76" fmla="*/ 343433 w 146"/>
                <a:gd name="T77" fmla="*/ 81050 h 94"/>
                <a:gd name="T78" fmla="*/ 350878 w 146"/>
                <a:gd name="T79" fmla="*/ 67230 h 94"/>
                <a:gd name="T80" fmla="*/ 387713 w 146"/>
                <a:gd name="T81" fmla="*/ 104436 h 94"/>
                <a:gd name="T82" fmla="*/ 424018 w 146"/>
                <a:gd name="T83" fmla="*/ 125345 h 94"/>
                <a:gd name="T84" fmla="*/ 593956 w 146"/>
                <a:gd name="T85" fmla="*/ 191782 h 94"/>
                <a:gd name="T86" fmla="*/ 621591 w 146"/>
                <a:gd name="T87" fmla="*/ 253911 h 94"/>
                <a:gd name="T88" fmla="*/ 672161 w 146"/>
                <a:gd name="T89" fmla="*/ 324317 h 94"/>
                <a:gd name="T90" fmla="*/ 709228 w 146"/>
                <a:gd name="T91" fmla="*/ 338558 h 94"/>
                <a:gd name="T92" fmla="*/ 753514 w 146"/>
                <a:gd name="T93" fmla="*/ 345051 h 94"/>
                <a:gd name="T94" fmla="*/ 795049 w 146"/>
                <a:gd name="T95" fmla="*/ 338558 h 94"/>
                <a:gd name="T96" fmla="*/ 824952 w 146"/>
                <a:gd name="T97" fmla="*/ 338558 h 94"/>
                <a:gd name="T98" fmla="*/ 839323 w 146"/>
                <a:gd name="T99" fmla="*/ 358317 h 94"/>
                <a:gd name="T100" fmla="*/ 860757 w 146"/>
                <a:gd name="T101" fmla="*/ 391619 h 94"/>
                <a:gd name="T102" fmla="*/ 868265 w 146"/>
                <a:gd name="T103" fmla="*/ 453148 h 94"/>
                <a:gd name="T104" fmla="*/ 860757 w 146"/>
                <a:gd name="T105" fmla="*/ 478487 h 94"/>
                <a:gd name="T106" fmla="*/ 853308 w 146"/>
                <a:gd name="T107" fmla="*/ 492710 h 94"/>
                <a:gd name="T108" fmla="*/ 894020 w 146"/>
                <a:gd name="T109" fmla="*/ 558218 h 94"/>
                <a:gd name="T110" fmla="*/ 952251 w 146"/>
                <a:gd name="T111" fmla="*/ 597101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737"/>
            <p:cNvSpPr>
              <a:spLocks/>
            </p:cNvSpPr>
            <p:nvPr/>
          </p:nvSpPr>
          <p:spPr bwMode="auto">
            <a:xfrm>
              <a:off x="5364" y="2549"/>
              <a:ext cx="212" cy="160"/>
            </a:xfrm>
            <a:custGeom>
              <a:avLst/>
              <a:gdLst>
                <a:gd name="T0" fmla="*/ 694338 w 107"/>
                <a:gd name="T1" fmla="*/ 542582 h 81"/>
                <a:gd name="T2" fmla="*/ 702023 w 107"/>
                <a:gd name="T3" fmla="*/ 521910 h 81"/>
                <a:gd name="T4" fmla="*/ 724049 w 107"/>
                <a:gd name="T5" fmla="*/ 499982 h 81"/>
                <a:gd name="T6" fmla="*/ 753327 w 107"/>
                <a:gd name="T7" fmla="*/ 480267 h 81"/>
                <a:gd name="T8" fmla="*/ 760832 w 107"/>
                <a:gd name="T9" fmla="*/ 437560 h 81"/>
                <a:gd name="T10" fmla="*/ 702023 w 107"/>
                <a:gd name="T11" fmla="*/ 419749 h 81"/>
                <a:gd name="T12" fmla="*/ 551937 w 107"/>
                <a:gd name="T13" fmla="*/ 452466 h 81"/>
                <a:gd name="T14" fmla="*/ 487580 w 107"/>
                <a:gd name="T15" fmla="*/ 445053 h 81"/>
                <a:gd name="T16" fmla="*/ 399032 w 107"/>
                <a:gd name="T17" fmla="*/ 357215 h 81"/>
                <a:gd name="T18" fmla="*/ 340046 w 107"/>
                <a:gd name="T19" fmla="*/ 300395 h 81"/>
                <a:gd name="T20" fmla="*/ 289701 w 107"/>
                <a:gd name="T21" fmla="*/ 278303 h 81"/>
                <a:gd name="T22" fmla="*/ 267611 w 107"/>
                <a:gd name="T23" fmla="*/ 271407 h 81"/>
                <a:gd name="T24" fmla="*/ 152933 w 107"/>
                <a:gd name="T25" fmla="*/ 264217 h 81"/>
                <a:gd name="T26" fmla="*/ 37247 w 107"/>
                <a:gd name="T27" fmla="*/ 271407 h 81"/>
                <a:gd name="T28" fmla="*/ 7569 w 107"/>
                <a:gd name="T29" fmla="*/ 250272 h 81"/>
                <a:gd name="T30" fmla="*/ 7569 w 107"/>
                <a:gd name="T31" fmla="*/ 236190 h 81"/>
                <a:gd name="T32" fmla="*/ 22502 w 107"/>
                <a:gd name="T33" fmla="*/ 221515 h 81"/>
                <a:gd name="T34" fmla="*/ 95872 w 107"/>
                <a:gd name="T35" fmla="*/ 201491 h 81"/>
                <a:gd name="T36" fmla="*/ 116646 w 107"/>
                <a:gd name="T37" fmla="*/ 187289 h 81"/>
                <a:gd name="T38" fmla="*/ 160478 w 107"/>
                <a:gd name="T39" fmla="*/ 159204 h 81"/>
                <a:gd name="T40" fmla="*/ 216331 w 107"/>
                <a:gd name="T41" fmla="*/ 119571 h 81"/>
                <a:gd name="T42" fmla="*/ 260320 w 107"/>
                <a:gd name="T43" fmla="*/ 98544 h 81"/>
                <a:gd name="T44" fmla="*/ 260320 w 107"/>
                <a:gd name="T45" fmla="*/ 64142 h 81"/>
                <a:gd name="T46" fmla="*/ 267611 w 107"/>
                <a:gd name="T47" fmla="*/ 42586 h 81"/>
                <a:gd name="T48" fmla="*/ 310699 w 107"/>
                <a:gd name="T49" fmla="*/ 14550 h 81"/>
                <a:gd name="T50" fmla="*/ 346759 w 107"/>
                <a:gd name="T51" fmla="*/ 0 h 81"/>
                <a:gd name="T52" fmla="*/ 361985 w 107"/>
                <a:gd name="T53" fmla="*/ 14550 h 81"/>
                <a:gd name="T54" fmla="*/ 361985 w 107"/>
                <a:gd name="T55" fmla="*/ 28741 h 81"/>
                <a:gd name="T56" fmla="*/ 346759 w 107"/>
                <a:gd name="T57" fmla="*/ 105736 h 81"/>
                <a:gd name="T58" fmla="*/ 346759 w 107"/>
                <a:gd name="T59" fmla="*/ 105736 h 81"/>
                <a:gd name="T60" fmla="*/ 369260 w 107"/>
                <a:gd name="T61" fmla="*/ 28741 h 81"/>
                <a:gd name="T62" fmla="*/ 354323 w 107"/>
                <a:gd name="T63" fmla="*/ 0 h 81"/>
                <a:gd name="T64" fmla="*/ 317956 w 107"/>
                <a:gd name="T65" fmla="*/ 7366 h 81"/>
                <a:gd name="T66" fmla="*/ 267611 w 107"/>
                <a:gd name="T67" fmla="*/ 28741 h 81"/>
                <a:gd name="T68" fmla="*/ 252686 w 107"/>
                <a:gd name="T69" fmla="*/ 64142 h 81"/>
                <a:gd name="T70" fmla="*/ 260320 w 107"/>
                <a:gd name="T71" fmla="*/ 91550 h 81"/>
                <a:gd name="T72" fmla="*/ 216331 w 107"/>
                <a:gd name="T73" fmla="*/ 119571 h 81"/>
                <a:gd name="T74" fmla="*/ 167920 w 107"/>
                <a:gd name="T75" fmla="*/ 152075 h 81"/>
                <a:gd name="T76" fmla="*/ 116646 w 107"/>
                <a:gd name="T77" fmla="*/ 180840 h 81"/>
                <a:gd name="T78" fmla="*/ 95872 w 107"/>
                <a:gd name="T79" fmla="*/ 201491 h 81"/>
                <a:gd name="T80" fmla="*/ 29714 w 107"/>
                <a:gd name="T81" fmla="*/ 214149 h 81"/>
                <a:gd name="T82" fmla="*/ 7569 w 107"/>
                <a:gd name="T83" fmla="*/ 236190 h 81"/>
                <a:gd name="T84" fmla="*/ 7569 w 107"/>
                <a:gd name="T85" fmla="*/ 256847 h 81"/>
                <a:gd name="T86" fmla="*/ 73798 w 107"/>
                <a:gd name="T87" fmla="*/ 278303 h 81"/>
                <a:gd name="T88" fmla="*/ 201398 w 107"/>
                <a:gd name="T89" fmla="*/ 271407 h 81"/>
                <a:gd name="T90" fmla="*/ 267611 w 107"/>
                <a:gd name="T91" fmla="*/ 278303 h 81"/>
                <a:gd name="T92" fmla="*/ 310699 w 107"/>
                <a:gd name="T93" fmla="*/ 292962 h 81"/>
                <a:gd name="T94" fmla="*/ 369260 w 107"/>
                <a:gd name="T95" fmla="*/ 335577 h 81"/>
                <a:gd name="T96" fmla="*/ 472829 w 107"/>
                <a:gd name="T97" fmla="*/ 437560 h 81"/>
                <a:gd name="T98" fmla="*/ 523143 w 107"/>
                <a:gd name="T99" fmla="*/ 459119 h 81"/>
                <a:gd name="T100" fmla="*/ 659183 w 107"/>
                <a:gd name="T101" fmla="*/ 430378 h 81"/>
                <a:gd name="T102" fmla="*/ 753327 w 107"/>
                <a:gd name="T103" fmla="*/ 419749 h 81"/>
                <a:gd name="T104" fmla="*/ 768292 w 107"/>
                <a:gd name="T105" fmla="*/ 459119 h 81"/>
                <a:gd name="T106" fmla="*/ 739301 w 107"/>
                <a:gd name="T107" fmla="*/ 480267 h 81"/>
                <a:gd name="T108" fmla="*/ 717204 w 107"/>
                <a:gd name="T109" fmla="*/ 507352 h 81"/>
                <a:gd name="T110" fmla="*/ 694338 w 107"/>
                <a:gd name="T111" fmla="*/ 529219 h 81"/>
                <a:gd name="T112" fmla="*/ 694338 w 107"/>
                <a:gd name="T113" fmla="*/ 557242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738"/>
            <p:cNvSpPr>
              <a:spLocks/>
            </p:cNvSpPr>
            <p:nvPr/>
          </p:nvSpPr>
          <p:spPr bwMode="auto">
            <a:xfrm>
              <a:off x="5436" y="2329"/>
              <a:ext cx="126" cy="314"/>
            </a:xfrm>
            <a:custGeom>
              <a:avLst/>
              <a:gdLst>
                <a:gd name="T0" fmla="*/ 108319 w 64"/>
                <a:gd name="T1" fmla="*/ 910549 h 159"/>
                <a:gd name="T2" fmla="*/ 119133 w 64"/>
                <a:gd name="T3" fmla="*/ 932144 h 159"/>
                <a:gd name="T4" fmla="*/ 119133 w 64"/>
                <a:gd name="T5" fmla="*/ 999590 h 159"/>
                <a:gd name="T6" fmla="*/ 192284 w 64"/>
                <a:gd name="T7" fmla="*/ 1069069 h 159"/>
                <a:gd name="T8" fmla="*/ 247582 w 64"/>
                <a:gd name="T9" fmla="*/ 1104235 h 159"/>
                <a:gd name="T10" fmla="*/ 301737 w 64"/>
                <a:gd name="T11" fmla="*/ 1104235 h 159"/>
                <a:gd name="T12" fmla="*/ 366493 w 64"/>
                <a:gd name="T13" fmla="*/ 1061952 h 159"/>
                <a:gd name="T14" fmla="*/ 427067 w 64"/>
                <a:gd name="T15" fmla="*/ 1014248 h 159"/>
                <a:gd name="T16" fmla="*/ 366493 w 64"/>
                <a:gd name="T17" fmla="*/ 985535 h 159"/>
                <a:gd name="T18" fmla="*/ 287936 w 64"/>
                <a:gd name="T19" fmla="*/ 946686 h 159"/>
                <a:gd name="T20" fmla="*/ 192284 w 64"/>
                <a:gd name="T21" fmla="*/ 862665 h 159"/>
                <a:gd name="T22" fmla="*/ 153263 w 64"/>
                <a:gd name="T23" fmla="*/ 791177 h 159"/>
                <a:gd name="T24" fmla="*/ 132997 w 64"/>
                <a:gd name="T25" fmla="*/ 729215 h 159"/>
                <a:gd name="T26" fmla="*/ 146253 w 64"/>
                <a:gd name="T27" fmla="*/ 674889 h 159"/>
                <a:gd name="T28" fmla="*/ 220224 w 64"/>
                <a:gd name="T29" fmla="*/ 562876 h 159"/>
                <a:gd name="T30" fmla="*/ 268376 w 64"/>
                <a:gd name="T31" fmla="*/ 458310 h 159"/>
                <a:gd name="T32" fmla="*/ 325194 w 64"/>
                <a:gd name="T33" fmla="*/ 320136 h 159"/>
                <a:gd name="T34" fmla="*/ 318687 w 64"/>
                <a:gd name="T35" fmla="*/ 270484 h 159"/>
                <a:gd name="T36" fmla="*/ 261838 w 64"/>
                <a:gd name="T37" fmla="*/ 158991 h 159"/>
                <a:gd name="T38" fmla="*/ 206473 w 64"/>
                <a:gd name="T39" fmla="*/ 90866 h 159"/>
                <a:gd name="T40" fmla="*/ 160012 w 64"/>
                <a:gd name="T41" fmla="*/ 49768 h 159"/>
                <a:gd name="T42" fmla="*/ 74287 w 64"/>
                <a:gd name="T43" fmla="*/ 7364 h 159"/>
                <a:gd name="T44" fmla="*/ 27946 w 64"/>
                <a:gd name="T45" fmla="*/ 7364 h 159"/>
                <a:gd name="T46" fmla="*/ 0 w 64"/>
                <a:gd name="T47" fmla="*/ 35119 h 159"/>
                <a:gd name="T48" fmla="*/ 0 w 64"/>
                <a:gd name="T49" fmla="*/ 83990 h 159"/>
                <a:gd name="T50" fmla="*/ 67554 w 64"/>
                <a:gd name="T51" fmla="*/ 158991 h 159"/>
                <a:gd name="T52" fmla="*/ 87570 w 64"/>
                <a:gd name="T53" fmla="*/ 165867 h 159"/>
                <a:gd name="T54" fmla="*/ 108319 w 64"/>
                <a:gd name="T55" fmla="*/ 194095 h 159"/>
                <a:gd name="T56" fmla="*/ 87570 w 64"/>
                <a:gd name="T57" fmla="*/ 158991 h 159"/>
                <a:gd name="T58" fmla="*/ 48028 w 64"/>
                <a:gd name="T59" fmla="*/ 158991 h 159"/>
                <a:gd name="T60" fmla="*/ 7210 w 64"/>
                <a:gd name="T61" fmla="*/ 76812 h 159"/>
                <a:gd name="T62" fmla="*/ 7210 w 64"/>
                <a:gd name="T63" fmla="*/ 35119 h 159"/>
                <a:gd name="T64" fmla="*/ 20969 w 64"/>
                <a:gd name="T65" fmla="*/ 14543 h 159"/>
                <a:gd name="T66" fmla="*/ 55019 w 64"/>
                <a:gd name="T67" fmla="*/ 7364 h 159"/>
                <a:gd name="T68" fmla="*/ 119133 w 64"/>
                <a:gd name="T69" fmla="*/ 35119 h 159"/>
                <a:gd name="T70" fmla="*/ 192284 w 64"/>
                <a:gd name="T71" fmla="*/ 83990 h 159"/>
                <a:gd name="T72" fmla="*/ 220224 w 64"/>
                <a:gd name="T73" fmla="*/ 119095 h 159"/>
                <a:gd name="T74" fmla="*/ 301737 w 64"/>
                <a:gd name="T75" fmla="*/ 248941 h 159"/>
                <a:gd name="T76" fmla="*/ 318687 w 64"/>
                <a:gd name="T77" fmla="*/ 306561 h 159"/>
                <a:gd name="T78" fmla="*/ 273741 w 64"/>
                <a:gd name="T79" fmla="*/ 422172 h 159"/>
                <a:gd name="T80" fmla="*/ 261838 w 64"/>
                <a:gd name="T81" fmla="*/ 499045 h 159"/>
                <a:gd name="T82" fmla="*/ 172403 w 64"/>
                <a:gd name="T83" fmla="*/ 612523 h 159"/>
                <a:gd name="T84" fmla="*/ 132997 w 64"/>
                <a:gd name="T85" fmla="*/ 699841 h 159"/>
                <a:gd name="T86" fmla="*/ 139043 w 64"/>
                <a:gd name="T87" fmla="*/ 769889 h 159"/>
                <a:gd name="T88" fmla="*/ 172403 w 64"/>
                <a:gd name="T89" fmla="*/ 841192 h 159"/>
                <a:gd name="T90" fmla="*/ 241288 w 64"/>
                <a:gd name="T91" fmla="*/ 917257 h 159"/>
                <a:gd name="T92" fmla="*/ 325194 w 64"/>
                <a:gd name="T93" fmla="*/ 978171 h 159"/>
                <a:gd name="T94" fmla="*/ 412776 w 64"/>
                <a:gd name="T95" fmla="*/ 1007008 h 159"/>
                <a:gd name="T96" fmla="*/ 419842 w 64"/>
                <a:gd name="T97" fmla="*/ 1014248 h 159"/>
                <a:gd name="T98" fmla="*/ 346644 w 64"/>
                <a:gd name="T99" fmla="*/ 1069069 h 159"/>
                <a:gd name="T100" fmla="*/ 287936 w 64"/>
                <a:gd name="T101" fmla="*/ 1104235 h 159"/>
                <a:gd name="T102" fmla="*/ 247582 w 64"/>
                <a:gd name="T103" fmla="*/ 1104235 h 159"/>
                <a:gd name="T104" fmla="*/ 192284 w 64"/>
                <a:gd name="T105" fmla="*/ 1069069 h 159"/>
                <a:gd name="T106" fmla="*/ 125756 w 64"/>
                <a:gd name="T107" fmla="*/ 999590 h 159"/>
                <a:gd name="T108" fmla="*/ 119133 w 64"/>
                <a:gd name="T109" fmla="*/ 939261 h 159"/>
                <a:gd name="T110" fmla="*/ 108319 w 64"/>
                <a:gd name="T111" fmla="*/ 910549 h 159"/>
                <a:gd name="T112" fmla="*/ 74287 w 64"/>
                <a:gd name="T113" fmla="*/ 890425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739"/>
            <p:cNvSpPr>
              <a:spLocks/>
            </p:cNvSpPr>
            <p:nvPr/>
          </p:nvSpPr>
          <p:spPr bwMode="auto">
            <a:xfrm>
              <a:off x="5432" y="2278"/>
              <a:ext cx="247" cy="138"/>
            </a:xfrm>
            <a:custGeom>
              <a:avLst/>
              <a:gdLst>
                <a:gd name="T0" fmla="*/ 120014 w 125"/>
                <a:gd name="T1" fmla="*/ 399952 h 70"/>
                <a:gd name="T2" fmla="*/ 98806 w 125"/>
                <a:gd name="T3" fmla="*/ 420920 h 70"/>
                <a:gd name="T4" fmla="*/ 71606 w 125"/>
                <a:gd name="T5" fmla="*/ 420920 h 70"/>
                <a:gd name="T6" fmla="*/ 36238 w 125"/>
                <a:gd name="T7" fmla="*/ 407066 h 70"/>
                <a:gd name="T8" fmla="*/ 21667 w 125"/>
                <a:gd name="T9" fmla="*/ 386826 h 70"/>
                <a:gd name="T10" fmla="*/ 28800 w 125"/>
                <a:gd name="T11" fmla="*/ 358007 h 70"/>
                <a:gd name="T12" fmla="*/ 42814 w 125"/>
                <a:gd name="T13" fmla="*/ 334202 h 70"/>
                <a:gd name="T14" fmla="*/ 14575 w 125"/>
                <a:gd name="T15" fmla="*/ 265835 h 70"/>
                <a:gd name="T16" fmla="*/ 7376 w 125"/>
                <a:gd name="T17" fmla="*/ 230673 h 70"/>
                <a:gd name="T18" fmla="*/ 7376 w 125"/>
                <a:gd name="T19" fmla="*/ 202874 h 70"/>
                <a:gd name="T20" fmla="*/ 21667 w 125"/>
                <a:gd name="T21" fmla="*/ 188863 h 70"/>
                <a:gd name="T22" fmla="*/ 84600 w 125"/>
                <a:gd name="T23" fmla="*/ 176348 h 70"/>
                <a:gd name="T24" fmla="*/ 152474 w 125"/>
                <a:gd name="T25" fmla="*/ 196216 h 70"/>
                <a:gd name="T26" fmla="*/ 251276 w 125"/>
                <a:gd name="T27" fmla="*/ 279267 h 70"/>
                <a:gd name="T28" fmla="*/ 315862 w 125"/>
                <a:gd name="T29" fmla="*/ 372330 h 70"/>
                <a:gd name="T30" fmla="*/ 371203 w 125"/>
                <a:gd name="T31" fmla="*/ 475483 h 70"/>
                <a:gd name="T32" fmla="*/ 413709 w 125"/>
                <a:gd name="T33" fmla="*/ 461101 h 70"/>
                <a:gd name="T34" fmla="*/ 503918 w 125"/>
                <a:gd name="T35" fmla="*/ 420920 h 70"/>
                <a:gd name="T36" fmla="*/ 489084 w 125"/>
                <a:gd name="T37" fmla="*/ 320363 h 70"/>
                <a:gd name="T38" fmla="*/ 468604 w 125"/>
                <a:gd name="T39" fmla="*/ 202874 h 70"/>
                <a:gd name="T40" fmla="*/ 482755 w 125"/>
                <a:gd name="T41" fmla="*/ 120448 h 70"/>
                <a:gd name="T42" fmla="*/ 530870 w 125"/>
                <a:gd name="T43" fmla="*/ 48594 h 70"/>
                <a:gd name="T44" fmla="*/ 587787 w 125"/>
                <a:gd name="T45" fmla="*/ 21209 h 70"/>
                <a:gd name="T46" fmla="*/ 660112 w 125"/>
                <a:gd name="T47" fmla="*/ 7265 h 70"/>
                <a:gd name="T48" fmla="*/ 740366 w 125"/>
                <a:gd name="T49" fmla="*/ 28235 h 70"/>
                <a:gd name="T50" fmla="*/ 769893 w 125"/>
                <a:gd name="T51" fmla="*/ 41812 h 70"/>
                <a:gd name="T52" fmla="*/ 812551 w 125"/>
                <a:gd name="T53" fmla="*/ 82429 h 70"/>
                <a:gd name="T54" fmla="*/ 847040 w 125"/>
                <a:gd name="T55" fmla="*/ 61097 h 70"/>
                <a:gd name="T56" fmla="*/ 860178 w 125"/>
                <a:gd name="T57" fmla="*/ 55663 h 70"/>
                <a:gd name="T58" fmla="*/ 817489 w 125"/>
                <a:gd name="T59" fmla="*/ 82429 h 70"/>
                <a:gd name="T60" fmla="*/ 790461 w 125"/>
                <a:gd name="T61" fmla="*/ 55663 h 70"/>
                <a:gd name="T62" fmla="*/ 755180 w 125"/>
                <a:gd name="T63" fmla="*/ 28235 h 70"/>
                <a:gd name="T64" fmla="*/ 679639 w 125"/>
                <a:gd name="T65" fmla="*/ 7265 h 70"/>
                <a:gd name="T66" fmla="*/ 595347 w 125"/>
                <a:gd name="T67" fmla="*/ 14322 h 70"/>
                <a:gd name="T68" fmla="*/ 523678 w 125"/>
                <a:gd name="T69" fmla="*/ 48594 h 70"/>
                <a:gd name="T70" fmla="*/ 482755 w 125"/>
                <a:gd name="T71" fmla="*/ 102907 h 70"/>
                <a:gd name="T72" fmla="*/ 468604 w 125"/>
                <a:gd name="T73" fmla="*/ 188863 h 70"/>
                <a:gd name="T74" fmla="*/ 482755 w 125"/>
                <a:gd name="T75" fmla="*/ 305968 h 70"/>
                <a:gd name="T76" fmla="*/ 510624 w 125"/>
                <a:gd name="T77" fmla="*/ 414331 h 70"/>
                <a:gd name="T78" fmla="*/ 428664 w 125"/>
                <a:gd name="T79" fmla="*/ 454755 h 70"/>
                <a:gd name="T80" fmla="*/ 371203 w 125"/>
                <a:gd name="T81" fmla="*/ 468126 h 70"/>
                <a:gd name="T82" fmla="*/ 343947 w 125"/>
                <a:gd name="T83" fmla="*/ 414331 h 70"/>
                <a:gd name="T84" fmla="*/ 265019 w 125"/>
                <a:gd name="T85" fmla="*/ 293646 h 70"/>
                <a:gd name="T86" fmla="*/ 195241 w 125"/>
                <a:gd name="T87" fmla="*/ 216337 h 70"/>
                <a:gd name="T88" fmla="*/ 105955 w 125"/>
                <a:gd name="T89" fmla="*/ 169523 h 70"/>
                <a:gd name="T90" fmla="*/ 28800 w 125"/>
                <a:gd name="T91" fmla="*/ 176348 h 70"/>
                <a:gd name="T92" fmla="*/ 0 w 125"/>
                <a:gd name="T93" fmla="*/ 202874 h 70"/>
                <a:gd name="T94" fmla="*/ 0 w 125"/>
                <a:gd name="T95" fmla="*/ 223599 h 70"/>
                <a:gd name="T96" fmla="*/ 7376 w 125"/>
                <a:gd name="T97" fmla="*/ 265835 h 70"/>
                <a:gd name="T98" fmla="*/ 36238 w 125"/>
                <a:gd name="T99" fmla="*/ 326940 h 70"/>
                <a:gd name="T100" fmla="*/ 36238 w 125"/>
                <a:gd name="T101" fmla="*/ 347657 h 70"/>
                <a:gd name="T102" fmla="*/ 14575 w 125"/>
                <a:gd name="T103" fmla="*/ 379593 h 70"/>
                <a:gd name="T104" fmla="*/ 28800 w 125"/>
                <a:gd name="T105" fmla="*/ 407066 h 70"/>
                <a:gd name="T106" fmla="*/ 64354 w 125"/>
                <a:gd name="T107" fmla="*/ 426493 h 70"/>
                <a:gd name="T108" fmla="*/ 91850 w 125"/>
                <a:gd name="T109" fmla="*/ 426493 h 70"/>
                <a:gd name="T110" fmla="*/ 127164 w 125"/>
                <a:gd name="T111" fmla="*/ 399952 h 70"/>
                <a:gd name="T112" fmla="*/ 127164 w 125"/>
                <a:gd name="T113" fmla="*/ 365272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740"/>
            <p:cNvSpPr>
              <a:spLocks/>
            </p:cNvSpPr>
            <p:nvPr/>
          </p:nvSpPr>
          <p:spPr bwMode="auto">
            <a:xfrm>
              <a:off x="5679" y="2258"/>
              <a:ext cx="237" cy="245"/>
            </a:xfrm>
            <a:custGeom>
              <a:avLst/>
              <a:gdLst>
                <a:gd name="T0" fmla="*/ 28728 w 120"/>
                <a:gd name="T1" fmla="*/ 119878 h 124"/>
                <a:gd name="T2" fmla="*/ 49796 w 120"/>
                <a:gd name="T3" fmla="*/ 127066 h 124"/>
                <a:gd name="T4" fmla="*/ 71284 w 120"/>
                <a:gd name="T5" fmla="*/ 152366 h 124"/>
                <a:gd name="T6" fmla="*/ 76928 w 120"/>
                <a:gd name="T7" fmla="*/ 202279 h 124"/>
                <a:gd name="T8" fmla="*/ 98347 w 120"/>
                <a:gd name="T9" fmla="*/ 236856 h 124"/>
                <a:gd name="T10" fmla="*/ 105593 w 120"/>
                <a:gd name="T11" fmla="*/ 264732 h 124"/>
                <a:gd name="T12" fmla="*/ 90990 w 120"/>
                <a:gd name="T13" fmla="*/ 293793 h 124"/>
                <a:gd name="T14" fmla="*/ 49796 w 120"/>
                <a:gd name="T15" fmla="*/ 315615 h 124"/>
                <a:gd name="T16" fmla="*/ 56738 w 120"/>
                <a:gd name="T17" fmla="*/ 435001 h 124"/>
                <a:gd name="T18" fmla="*/ 76928 w 120"/>
                <a:gd name="T19" fmla="*/ 637356 h 124"/>
                <a:gd name="T20" fmla="*/ 76928 w 120"/>
                <a:gd name="T21" fmla="*/ 768524 h 124"/>
                <a:gd name="T22" fmla="*/ 98347 w 120"/>
                <a:gd name="T23" fmla="*/ 852096 h 124"/>
                <a:gd name="T24" fmla="*/ 119239 w 120"/>
                <a:gd name="T25" fmla="*/ 845643 h 124"/>
                <a:gd name="T26" fmla="*/ 151933 w 120"/>
                <a:gd name="T27" fmla="*/ 845643 h 124"/>
                <a:gd name="T28" fmla="*/ 187054 w 120"/>
                <a:gd name="T29" fmla="*/ 530496 h 124"/>
                <a:gd name="T30" fmla="*/ 235497 w 120"/>
                <a:gd name="T31" fmla="*/ 308479 h 124"/>
                <a:gd name="T32" fmla="*/ 300068 w 120"/>
                <a:gd name="T33" fmla="*/ 173946 h 124"/>
                <a:gd name="T34" fmla="*/ 376613 w 120"/>
                <a:gd name="T35" fmla="*/ 77116 h 124"/>
                <a:gd name="T36" fmla="*/ 451169 w 120"/>
                <a:gd name="T37" fmla="*/ 28788 h 124"/>
                <a:gd name="T38" fmla="*/ 556517 w 120"/>
                <a:gd name="T39" fmla="*/ 7374 h 124"/>
                <a:gd name="T40" fmla="*/ 676197 w 120"/>
                <a:gd name="T41" fmla="*/ 14570 h 124"/>
                <a:gd name="T42" fmla="*/ 737054 w 120"/>
                <a:gd name="T43" fmla="*/ 56880 h 124"/>
                <a:gd name="T44" fmla="*/ 784525 w 120"/>
                <a:gd name="T45" fmla="*/ 127066 h 124"/>
                <a:gd name="T46" fmla="*/ 820587 w 120"/>
                <a:gd name="T47" fmla="*/ 229482 h 124"/>
                <a:gd name="T48" fmla="*/ 827205 w 120"/>
                <a:gd name="T49" fmla="*/ 357890 h 124"/>
                <a:gd name="T50" fmla="*/ 799164 w 120"/>
                <a:gd name="T51" fmla="*/ 474992 h 124"/>
                <a:gd name="T52" fmla="*/ 697264 w 120"/>
                <a:gd name="T53" fmla="*/ 652170 h 124"/>
                <a:gd name="T54" fmla="*/ 570568 w 120"/>
                <a:gd name="T55" fmla="*/ 768524 h 124"/>
                <a:gd name="T56" fmla="*/ 549153 w 120"/>
                <a:gd name="T57" fmla="*/ 789659 h 124"/>
                <a:gd name="T58" fmla="*/ 700961 w 120"/>
                <a:gd name="T59" fmla="*/ 652170 h 124"/>
                <a:gd name="T60" fmla="*/ 799164 w 120"/>
                <a:gd name="T61" fmla="*/ 474992 h 124"/>
                <a:gd name="T62" fmla="*/ 827205 w 120"/>
                <a:gd name="T63" fmla="*/ 357890 h 124"/>
                <a:gd name="T64" fmla="*/ 827205 w 120"/>
                <a:gd name="T65" fmla="*/ 222049 h 124"/>
                <a:gd name="T66" fmla="*/ 791858 w 120"/>
                <a:gd name="T67" fmla="*/ 127066 h 124"/>
                <a:gd name="T68" fmla="*/ 737054 w 120"/>
                <a:gd name="T69" fmla="*/ 49988 h 124"/>
                <a:gd name="T70" fmla="*/ 676197 w 120"/>
                <a:gd name="T71" fmla="*/ 14570 h 124"/>
                <a:gd name="T72" fmla="*/ 541727 w 120"/>
                <a:gd name="T73" fmla="*/ 0 h 124"/>
                <a:gd name="T74" fmla="*/ 429916 w 120"/>
                <a:gd name="T75" fmla="*/ 36220 h 124"/>
                <a:gd name="T76" fmla="*/ 376613 w 120"/>
                <a:gd name="T77" fmla="*/ 77116 h 124"/>
                <a:gd name="T78" fmla="*/ 292594 w 120"/>
                <a:gd name="T79" fmla="*/ 173946 h 124"/>
                <a:gd name="T80" fmla="*/ 228440 w 120"/>
                <a:gd name="T81" fmla="*/ 330078 h 124"/>
                <a:gd name="T82" fmla="*/ 173356 w 120"/>
                <a:gd name="T83" fmla="*/ 580478 h 124"/>
                <a:gd name="T84" fmla="*/ 144390 w 120"/>
                <a:gd name="T85" fmla="*/ 866838 h 124"/>
                <a:gd name="T86" fmla="*/ 119239 w 120"/>
                <a:gd name="T87" fmla="*/ 845643 h 124"/>
                <a:gd name="T88" fmla="*/ 98347 w 120"/>
                <a:gd name="T89" fmla="*/ 845643 h 124"/>
                <a:gd name="T90" fmla="*/ 90990 w 120"/>
                <a:gd name="T91" fmla="*/ 838918 h 124"/>
                <a:gd name="T92" fmla="*/ 84046 w 120"/>
                <a:gd name="T93" fmla="*/ 693267 h 124"/>
                <a:gd name="T94" fmla="*/ 71284 w 120"/>
                <a:gd name="T95" fmla="*/ 481472 h 124"/>
                <a:gd name="T96" fmla="*/ 36093 w 120"/>
                <a:gd name="T97" fmla="*/ 330078 h 124"/>
                <a:gd name="T98" fmla="*/ 71284 w 120"/>
                <a:gd name="T99" fmla="*/ 315615 h 124"/>
                <a:gd name="T100" fmla="*/ 105593 w 120"/>
                <a:gd name="T101" fmla="*/ 272229 h 124"/>
                <a:gd name="T102" fmla="*/ 105593 w 120"/>
                <a:gd name="T103" fmla="*/ 236856 h 124"/>
                <a:gd name="T104" fmla="*/ 84046 w 120"/>
                <a:gd name="T105" fmla="*/ 216620 h 124"/>
                <a:gd name="T106" fmla="*/ 71284 w 120"/>
                <a:gd name="T107" fmla="*/ 159740 h 124"/>
                <a:gd name="T108" fmla="*/ 56738 w 120"/>
                <a:gd name="T109" fmla="*/ 127066 h 124"/>
                <a:gd name="T110" fmla="*/ 36093 w 120"/>
                <a:gd name="T111" fmla="*/ 112384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741"/>
            <p:cNvSpPr>
              <a:spLocks/>
            </p:cNvSpPr>
            <p:nvPr/>
          </p:nvSpPr>
          <p:spPr bwMode="auto">
            <a:xfrm>
              <a:off x="5791" y="2483"/>
              <a:ext cx="121" cy="257"/>
            </a:xfrm>
            <a:custGeom>
              <a:avLst/>
              <a:gdLst>
                <a:gd name="T0" fmla="*/ 59449 w 61"/>
                <a:gd name="T1" fmla="*/ 36350 h 130"/>
                <a:gd name="T2" fmla="*/ 74558 w 61"/>
                <a:gd name="T3" fmla="*/ 50158 h 130"/>
                <a:gd name="T4" fmla="*/ 133037 w 61"/>
                <a:gd name="T5" fmla="*/ 42966 h 130"/>
                <a:gd name="T6" fmla="*/ 184989 w 61"/>
                <a:gd name="T7" fmla="*/ 57615 h 130"/>
                <a:gd name="T8" fmla="*/ 207342 w 61"/>
                <a:gd name="T9" fmla="*/ 84940 h 130"/>
                <a:gd name="T10" fmla="*/ 207342 w 61"/>
                <a:gd name="T11" fmla="*/ 149532 h 130"/>
                <a:gd name="T12" fmla="*/ 170624 w 61"/>
                <a:gd name="T13" fmla="*/ 196030 h 130"/>
                <a:gd name="T14" fmla="*/ 117923 w 61"/>
                <a:gd name="T15" fmla="*/ 217594 h 130"/>
                <a:gd name="T16" fmla="*/ 29970 w 61"/>
                <a:gd name="T17" fmla="*/ 225172 h 130"/>
                <a:gd name="T18" fmla="*/ 0 w 61"/>
                <a:gd name="T19" fmla="*/ 232383 h 130"/>
                <a:gd name="T20" fmla="*/ 177372 w 61"/>
                <a:gd name="T21" fmla="*/ 295613 h 130"/>
                <a:gd name="T22" fmla="*/ 249022 w 61"/>
                <a:gd name="T23" fmla="*/ 338953 h 130"/>
                <a:gd name="T24" fmla="*/ 300981 w 61"/>
                <a:gd name="T25" fmla="*/ 402183 h 130"/>
                <a:gd name="T26" fmla="*/ 338451 w 61"/>
                <a:gd name="T27" fmla="*/ 459403 h 130"/>
                <a:gd name="T28" fmla="*/ 374071 w 61"/>
                <a:gd name="T29" fmla="*/ 459403 h 130"/>
                <a:gd name="T30" fmla="*/ 411285 w 61"/>
                <a:gd name="T31" fmla="*/ 409636 h 130"/>
                <a:gd name="T32" fmla="*/ 433537 w 61"/>
                <a:gd name="T33" fmla="*/ 360213 h 130"/>
                <a:gd name="T34" fmla="*/ 441265 w 61"/>
                <a:gd name="T35" fmla="*/ 352740 h 130"/>
                <a:gd name="T36" fmla="*/ 426394 w 61"/>
                <a:gd name="T37" fmla="*/ 430167 h 130"/>
                <a:gd name="T38" fmla="*/ 381815 w 61"/>
                <a:gd name="T39" fmla="*/ 528244 h 130"/>
                <a:gd name="T40" fmla="*/ 351836 w 61"/>
                <a:gd name="T41" fmla="*/ 598213 h 130"/>
                <a:gd name="T42" fmla="*/ 338451 w 61"/>
                <a:gd name="T43" fmla="*/ 712113 h 130"/>
                <a:gd name="T44" fmla="*/ 300981 w 61"/>
                <a:gd name="T45" fmla="*/ 780390 h 130"/>
                <a:gd name="T46" fmla="*/ 285643 w 61"/>
                <a:gd name="T47" fmla="*/ 802613 h 130"/>
                <a:gd name="T48" fmla="*/ 308473 w 61"/>
                <a:gd name="T49" fmla="*/ 802613 h 130"/>
                <a:gd name="T50" fmla="*/ 323342 w 61"/>
                <a:gd name="T51" fmla="*/ 809819 h 130"/>
                <a:gd name="T52" fmla="*/ 351836 w 61"/>
                <a:gd name="T53" fmla="*/ 857801 h 130"/>
                <a:gd name="T54" fmla="*/ 374071 w 61"/>
                <a:gd name="T55" fmla="*/ 915416 h 130"/>
                <a:gd name="T56" fmla="*/ 359453 w 61"/>
                <a:gd name="T57" fmla="*/ 865274 h 130"/>
                <a:gd name="T58" fmla="*/ 323342 w 61"/>
                <a:gd name="T59" fmla="*/ 809819 h 130"/>
                <a:gd name="T60" fmla="*/ 300981 w 61"/>
                <a:gd name="T61" fmla="*/ 802613 h 130"/>
                <a:gd name="T62" fmla="*/ 293364 w 61"/>
                <a:gd name="T63" fmla="*/ 809819 h 130"/>
                <a:gd name="T64" fmla="*/ 300981 w 61"/>
                <a:gd name="T65" fmla="*/ 787847 h 130"/>
                <a:gd name="T66" fmla="*/ 338451 w 61"/>
                <a:gd name="T67" fmla="*/ 726964 h 130"/>
                <a:gd name="T68" fmla="*/ 351836 w 61"/>
                <a:gd name="T69" fmla="*/ 612344 h 130"/>
                <a:gd name="T70" fmla="*/ 374071 w 61"/>
                <a:gd name="T71" fmla="*/ 534918 h 130"/>
                <a:gd name="T72" fmla="*/ 426394 w 61"/>
                <a:gd name="T73" fmla="*/ 463051 h 130"/>
                <a:gd name="T74" fmla="*/ 448882 w 61"/>
                <a:gd name="T75" fmla="*/ 367725 h 130"/>
                <a:gd name="T76" fmla="*/ 426394 w 61"/>
                <a:gd name="T77" fmla="*/ 360213 h 130"/>
                <a:gd name="T78" fmla="*/ 396924 w 61"/>
                <a:gd name="T79" fmla="*/ 423894 h 130"/>
                <a:gd name="T80" fmla="*/ 359453 w 61"/>
                <a:gd name="T81" fmla="*/ 459403 h 130"/>
                <a:gd name="T82" fmla="*/ 338451 w 61"/>
                <a:gd name="T83" fmla="*/ 459403 h 130"/>
                <a:gd name="T84" fmla="*/ 316090 w 61"/>
                <a:gd name="T85" fmla="*/ 416500 h 130"/>
                <a:gd name="T86" fmla="*/ 256641 w 61"/>
                <a:gd name="T87" fmla="*/ 346468 h 130"/>
                <a:gd name="T88" fmla="*/ 200102 w 61"/>
                <a:gd name="T89" fmla="*/ 302598 h 130"/>
                <a:gd name="T90" fmla="*/ 0 w 61"/>
                <a:gd name="T91" fmla="*/ 237881 h 130"/>
                <a:gd name="T92" fmla="*/ 15109 w 61"/>
                <a:gd name="T93" fmla="*/ 232383 h 130"/>
                <a:gd name="T94" fmla="*/ 67068 w 61"/>
                <a:gd name="T95" fmla="*/ 225172 h 130"/>
                <a:gd name="T96" fmla="*/ 147894 w 61"/>
                <a:gd name="T97" fmla="*/ 210681 h 130"/>
                <a:gd name="T98" fmla="*/ 192485 w 61"/>
                <a:gd name="T99" fmla="*/ 182209 h 130"/>
                <a:gd name="T100" fmla="*/ 214959 w 61"/>
                <a:gd name="T101" fmla="*/ 106570 h 130"/>
                <a:gd name="T102" fmla="*/ 200102 w 61"/>
                <a:gd name="T103" fmla="*/ 64653 h 130"/>
                <a:gd name="T104" fmla="*/ 155511 w 61"/>
                <a:gd name="T105" fmla="*/ 42966 h 130"/>
                <a:gd name="T106" fmla="*/ 82177 w 61"/>
                <a:gd name="T107" fmla="*/ 42966 h 130"/>
                <a:gd name="T108" fmla="*/ 59449 w 61"/>
                <a:gd name="T109" fmla="*/ 42966 h 130"/>
                <a:gd name="T110" fmla="*/ 67068 w 61"/>
                <a:gd name="T111" fmla="*/ 36350 h 130"/>
                <a:gd name="T112" fmla="*/ 140654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742"/>
            <p:cNvSpPr>
              <a:spLocks/>
            </p:cNvSpPr>
            <p:nvPr/>
          </p:nvSpPr>
          <p:spPr bwMode="auto">
            <a:xfrm>
              <a:off x="5843" y="2740"/>
              <a:ext cx="106" cy="152"/>
            </a:xfrm>
            <a:custGeom>
              <a:avLst/>
              <a:gdLst>
                <a:gd name="T0" fmla="*/ 200332 w 54"/>
                <a:gd name="T1" fmla="*/ 49516 h 77"/>
                <a:gd name="T2" fmla="*/ 268308 w 54"/>
                <a:gd name="T3" fmla="*/ 125686 h 77"/>
                <a:gd name="T4" fmla="*/ 294690 w 54"/>
                <a:gd name="T5" fmla="*/ 165254 h 77"/>
                <a:gd name="T6" fmla="*/ 320273 w 54"/>
                <a:gd name="T7" fmla="*/ 205692 h 77"/>
                <a:gd name="T8" fmla="*/ 333531 w 54"/>
                <a:gd name="T9" fmla="*/ 255208 h 77"/>
                <a:gd name="T10" fmla="*/ 339712 w 54"/>
                <a:gd name="T11" fmla="*/ 311778 h 77"/>
                <a:gd name="T12" fmla="*/ 339712 w 54"/>
                <a:gd name="T13" fmla="*/ 367356 h 77"/>
                <a:gd name="T14" fmla="*/ 333531 w 54"/>
                <a:gd name="T15" fmla="*/ 398649 h 77"/>
                <a:gd name="T16" fmla="*/ 320273 w 54"/>
                <a:gd name="T17" fmla="*/ 427987 h 77"/>
                <a:gd name="T18" fmla="*/ 301564 w 54"/>
                <a:gd name="T19" fmla="*/ 442016 h 77"/>
                <a:gd name="T20" fmla="*/ 275125 w 54"/>
                <a:gd name="T21" fmla="*/ 455686 h 77"/>
                <a:gd name="T22" fmla="*/ 251318 w 54"/>
                <a:gd name="T23" fmla="*/ 463035 h 77"/>
                <a:gd name="T24" fmla="*/ 219818 w 54"/>
                <a:gd name="T25" fmla="*/ 455686 h 77"/>
                <a:gd name="T26" fmla="*/ 186962 w 54"/>
                <a:gd name="T27" fmla="*/ 442016 h 77"/>
                <a:gd name="T28" fmla="*/ 147032 w 54"/>
                <a:gd name="T29" fmla="*/ 413148 h 77"/>
                <a:gd name="T30" fmla="*/ 121731 w 54"/>
                <a:gd name="T31" fmla="*/ 395372 h 77"/>
                <a:gd name="T32" fmla="*/ 95245 w 54"/>
                <a:gd name="T33" fmla="*/ 367356 h 77"/>
                <a:gd name="T34" fmla="*/ 71401 w 54"/>
                <a:gd name="T35" fmla="*/ 333139 h 77"/>
                <a:gd name="T36" fmla="*/ 65223 w 54"/>
                <a:gd name="T37" fmla="*/ 338747 h 77"/>
                <a:gd name="T38" fmla="*/ 65223 w 54"/>
                <a:gd name="T39" fmla="*/ 398649 h 77"/>
                <a:gd name="T40" fmla="*/ 65223 w 54"/>
                <a:gd name="T41" fmla="*/ 463035 h 77"/>
                <a:gd name="T42" fmla="*/ 58408 w 54"/>
                <a:gd name="T43" fmla="*/ 482424 h 77"/>
                <a:gd name="T44" fmla="*/ 44913 w 54"/>
                <a:gd name="T45" fmla="*/ 497109 h 77"/>
                <a:gd name="T46" fmla="*/ 33227 w 54"/>
                <a:gd name="T47" fmla="*/ 511140 h 77"/>
                <a:gd name="T48" fmla="*/ 13493 w 54"/>
                <a:gd name="T49" fmla="*/ 524803 h 77"/>
                <a:gd name="T50" fmla="*/ 6874 w 54"/>
                <a:gd name="T51" fmla="*/ 532188 h 77"/>
                <a:gd name="T52" fmla="*/ 26486 w 54"/>
                <a:gd name="T53" fmla="*/ 524803 h 77"/>
                <a:gd name="T54" fmla="*/ 44913 w 54"/>
                <a:gd name="T55" fmla="*/ 511140 h 77"/>
                <a:gd name="T56" fmla="*/ 58408 w 54"/>
                <a:gd name="T57" fmla="*/ 489770 h 77"/>
                <a:gd name="T58" fmla="*/ 65223 w 54"/>
                <a:gd name="T59" fmla="*/ 469718 h 77"/>
                <a:gd name="T60" fmla="*/ 71401 w 54"/>
                <a:gd name="T61" fmla="*/ 427987 h 77"/>
                <a:gd name="T62" fmla="*/ 71401 w 54"/>
                <a:gd name="T63" fmla="*/ 367356 h 77"/>
                <a:gd name="T64" fmla="*/ 65223 w 54"/>
                <a:gd name="T65" fmla="*/ 326216 h 77"/>
                <a:gd name="T66" fmla="*/ 78263 w 54"/>
                <a:gd name="T67" fmla="*/ 338747 h 77"/>
                <a:gd name="T68" fmla="*/ 95245 w 54"/>
                <a:gd name="T69" fmla="*/ 374749 h 77"/>
                <a:gd name="T70" fmla="*/ 128030 w 54"/>
                <a:gd name="T71" fmla="*/ 406041 h 77"/>
                <a:gd name="T72" fmla="*/ 153627 w 54"/>
                <a:gd name="T73" fmla="*/ 427987 h 77"/>
                <a:gd name="T74" fmla="*/ 193729 w 54"/>
                <a:gd name="T75" fmla="*/ 448286 h 77"/>
                <a:gd name="T76" fmla="*/ 219818 w 54"/>
                <a:gd name="T77" fmla="*/ 463035 h 77"/>
                <a:gd name="T78" fmla="*/ 258432 w 54"/>
                <a:gd name="T79" fmla="*/ 463035 h 77"/>
                <a:gd name="T80" fmla="*/ 288618 w 54"/>
                <a:gd name="T81" fmla="*/ 455686 h 77"/>
                <a:gd name="T82" fmla="*/ 308586 w 54"/>
                <a:gd name="T83" fmla="*/ 448286 h 77"/>
                <a:gd name="T84" fmla="*/ 333531 w 54"/>
                <a:gd name="T85" fmla="*/ 427987 h 77"/>
                <a:gd name="T86" fmla="*/ 346594 w 54"/>
                <a:gd name="T87" fmla="*/ 395372 h 77"/>
                <a:gd name="T88" fmla="*/ 346594 w 54"/>
                <a:gd name="T89" fmla="*/ 338747 h 77"/>
                <a:gd name="T90" fmla="*/ 339712 w 54"/>
                <a:gd name="T91" fmla="*/ 276703 h 77"/>
                <a:gd name="T92" fmla="*/ 327116 w 54"/>
                <a:gd name="T93" fmla="*/ 227092 h 77"/>
                <a:gd name="T94" fmla="*/ 313220 w 54"/>
                <a:gd name="T95" fmla="*/ 186095 h 77"/>
                <a:gd name="T96" fmla="*/ 282201 w 54"/>
                <a:gd name="T97" fmla="*/ 136571 h 77"/>
                <a:gd name="T98" fmla="*/ 258432 w 54"/>
                <a:gd name="T99" fmla="*/ 97746 h 77"/>
                <a:gd name="T100" fmla="*/ 173061 w 54"/>
                <a:gd name="T101" fmla="*/ 21483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743"/>
            <p:cNvSpPr>
              <a:spLocks/>
            </p:cNvSpPr>
            <p:nvPr/>
          </p:nvSpPr>
          <p:spPr bwMode="auto">
            <a:xfrm>
              <a:off x="5851" y="2798"/>
              <a:ext cx="12" cy="21"/>
            </a:xfrm>
            <a:custGeom>
              <a:avLst/>
              <a:gdLst>
                <a:gd name="T0" fmla="*/ 40960 w 6"/>
                <a:gd name="T1" fmla="*/ 48892 h 11"/>
                <a:gd name="T2" fmla="*/ 49152 w 6"/>
                <a:gd name="T3" fmla="*/ 44461 h 11"/>
                <a:gd name="T4" fmla="*/ 49152 w 6"/>
                <a:gd name="T5" fmla="*/ 35291 h 11"/>
                <a:gd name="T6" fmla="*/ 49152 w 6"/>
                <a:gd name="T7" fmla="*/ 25610 h 11"/>
                <a:gd name="T8" fmla="*/ 49152 w 6"/>
                <a:gd name="T9" fmla="*/ 25610 h 11"/>
                <a:gd name="T10" fmla="*/ 40960 w 6"/>
                <a:gd name="T11" fmla="*/ 23289 h 11"/>
                <a:gd name="T12" fmla="*/ 24576 w 6"/>
                <a:gd name="T13" fmla="*/ 9683 h 11"/>
                <a:gd name="T14" fmla="*/ 24576 w 6"/>
                <a:gd name="T15" fmla="*/ 5072 h 11"/>
                <a:gd name="T16" fmla="*/ 8192 w 6"/>
                <a:gd name="T17" fmla="*/ 0 h 11"/>
                <a:gd name="T18" fmla="*/ 0 w 6"/>
                <a:gd name="T19" fmla="*/ 0 h 11"/>
                <a:gd name="T20" fmla="*/ 0 w 6"/>
                <a:gd name="T21" fmla="*/ 5072 h 11"/>
                <a:gd name="T22" fmla="*/ 0 w 6"/>
                <a:gd name="T23" fmla="*/ 9683 h 11"/>
                <a:gd name="T24" fmla="*/ 8192 w 6"/>
                <a:gd name="T25" fmla="*/ 18486 h 11"/>
                <a:gd name="T26" fmla="*/ 8192 w 6"/>
                <a:gd name="T27" fmla="*/ 23289 h 11"/>
                <a:gd name="T28" fmla="*/ 24576 w 6"/>
                <a:gd name="T29" fmla="*/ 35291 h 11"/>
                <a:gd name="T30" fmla="*/ 24576 w 6"/>
                <a:gd name="T31" fmla="*/ 39028 h 11"/>
                <a:gd name="T32" fmla="*/ 32768 w 6"/>
                <a:gd name="T33" fmla="*/ 48892 h 11"/>
                <a:gd name="T34" fmla="*/ 32768 w 6"/>
                <a:gd name="T35" fmla="*/ 48892 h 11"/>
                <a:gd name="T36" fmla="*/ 32768 w 6"/>
                <a:gd name="T37" fmla="*/ 44461 h 11"/>
                <a:gd name="T38" fmla="*/ 32768 w 6"/>
                <a:gd name="T39" fmla="*/ 44461 h 11"/>
                <a:gd name="T40" fmla="*/ 24576 w 6"/>
                <a:gd name="T41" fmla="*/ 35291 h 11"/>
                <a:gd name="T42" fmla="*/ 24576 w 6"/>
                <a:gd name="T43" fmla="*/ 25610 h 11"/>
                <a:gd name="T44" fmla="*/ 16384 w 6"/>
                <a:gd name="T45" fmla="*/ 23289 h 11"/>
                <a:gd name="T46" fmla="*/ 8192 w 6"/>
                <a:gd name="T47" fmla="*/ 13415 h 11"/>
                <a:gd name="T48" fmla="*/ 8192 w 6"/>
                <a:gd name="T49" fmla="*/ 9683 h 11"/>
                <a:gd name="T50" fmla="*/ 8192 w 6"/>
                <a:gd name="T51" fmla="*/ 5072 h 11"/>
                <a:gd name="T52" fmla="*/ 8192 w 6"/>
                <a:gd name="T53" fmla="*/ 5072 h 11"/>
                <a:gd name="T54" fmla="*/ 8192 w 6"/>
                <a:gd name="T55" fmla="*/ 5072 h 11"/>
                <a:gd name="T56" fmla="*/ 8192 w 6"/>
                <a:gd name="T57" fmla="*/ 0 h 11"/>
                <a:gd name="T58" fmla="*/ 8192 w 6"/>
                <a:gd name="T59" fmla="*/ 0 h 11"/>
                <a:gd name="T60" fmla="*/ 16384 w 6"/>
                <a:gd name="T61" fmla="*/ 5072 h 11"/>
                <a:gd name="T62" fmla="*/ 24576 w 6"/>
                <a:gd name="T63" fmla="*/ 9683 h 11"/>
                <a:gd name="T64" fmla="*/ 40960 w 6"/>
                <a:gd name="T65" fmla="*/ 23289 h 11"/>
                <a:gd name="T66" fmla="*/ 40960 w 6"/>
                <a:gd name="T67" fmla="*/ 25610 h 11"/>
                <a:gd name="T68" fmla="*/ 40960 w 6"/>
                <a:gd name="T69" fmla="*/ 25610 h 11"/>
                <a:gd name="T70" fmla="*/ 49152 w 6"/>
                <a:gd name="T71" fmla="*/ 31046 h 11"/>
                <a:gd name="T72" fmla="*/ 49152 w 6"/>
                <a:gd name="T73" fmla="*/ 39028 h 11"/>
                <a:gd name="T74" fmla="*/ 40960 w 6"/>
                <a:gd name="T75" fmla="*/ 39028 h 11"/>
                <a:gd name="T76" fmla="*/ 40960 w 6"/>
                <a:gd name="T77" fmla="*/ 44461 h 11"/>
                <a:gd name="T78" fmla="*/ 40960 w 6"/>
                <a:gd name="T79" fmla="*/ 48892 h 11"/>
                <a:gd name="T80" fmla="*/ 40960 w 6"/>
                <a:gd name="T81" fmla="*/ 48892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744"/>
            <p:cNvSpPr>
              <a:spLocks/>
            </p:cNvSpPr>
            <p:nvPr/>
          </p:nvSpPr>
          <p:spPr bwMode="auto">
            <a:xfrm>
              <a:off x="5752" y="2770"/>
              <a:ext cx="16" cy="14"/>
            </a:xfrm>
            <a:custGeom>
              <a:avLst/>
              <a:gdLst>
                <a:gd name="T0" fmla="*/ 57344 w 8"/>
                <a:gd name="T1" fmla="*/ 57344 h 7"/>
                <a:gd name="T2" fmla="*/ 57344 w 8"/>
                <a:gd name="T3" fmla="*/ 49152 h 7"/>
                <a:gd name="T4" fmla="*/ 57344 w 8"/>
                <a:gd name="T5" fmla="*/ 32768 h 7"/>
                <a:gd name="T6" fmla="*/ 57344 w 8"/>
                <a:gd name="T7" fmla="*/ 32768 h 7"/>
                <a:gd name="T8" fmla="*/ 57344 w 8"/>
                <a:gd name="T9" fmla="*/ 16384 h 7"/>
                <a:gd name="T10" fmla="*/ 65536 w 8"/>
                <a:gd name="T11" fmla="*/ 0 h 7"/>
                <a:gd name="T12" fmla="*/ 49152 w 8"/>
                <a:gd name="T13" fmla="*/ 0 h 7"/>
                <a:gd name="T14" fmla="*/ 49152 w 8"/>
                <a:gd name="T15" fmla="*/ 0 h 7"/>
                <a:gd name="T16" fmla="*/ 40960 w 8"/>
                <a:gd name="T17" fmla="*/ 0 h 7"/>
                <a:gd name="T18" fmla="*/ 24576 w 8"/>
                <a:gd name="T19" fmla="*/ 0 h 7"/>
                <a:gd name="T20" fmla="*/ 0 w 8"/>
                <a:gd name="T21" fmla="*/ 16384 h 7"/>
                <a:gd name="T22" fmla="*/ 0 w 8"/>
                <a:gd name="T23" fmla="*/ 32768 h 7"/>
                <a:gd name="T24" fmla="*/ 8192 w 8"/>
                <a:gd name="T25" fmla="*/ 40960 h 7"/>
                <a:gd name="T26" fmla="*/ 8192 w 8"/>
                <a:gd name="T27" fmla="*/ 49152 h 7"/>
                <a:gd name="T28" fmla="*/ 8192 w 8"/>
                <a:gd name="T29" fmla="*/ 49152 h 7"/>
                <a:gd name="T30" fmla="*/ 16384 w 8"/>
                <a:gd name="T31" fmla="*/ 57344 h 7"/>
                <a:gd name="T32" fmla="*/ 32768 w 8"/>
                <a:gd name="T33" fmla="*/ 57344 h 7"/>
                <a:gd name="T34" fmla="*/ 40960 w 8"/>
                <a:gd name="T35" fmla="*/ 57344 h 7"/>
                <a:gd name="T36" fmla="*/ 32768 w 8"/>
                <a:gd name="T37" fmla="*/ 57344 h 7"/>
                <a:gd name="T38" fmla="*/ 24576 w 8"/>
                <a:gd name="T39" fmla="*/ 49152 h 7"/>
                <a:gd name="T40" fmla="*/ 16384 w 8"/>
                <a:gd name="T41" fmla="*/ 49152 h 7"/>
                <a:gd name="T42" fmla="*/ 16384 w 8"/>
                <a:gd name="T43" fmla="*/ 49152 h 7"/>
                <a:gd name="T44" fmla="*/ 16384 w 8"/>
                <a:gd name="T45" fmla="*/ 40960 h 7"/>
                <a:gd name="T46" fmla="*/ 8192 w 8"/>
                <a:gd name="T47" fmla="*/ 40960 h 7"/>
                <a:gd name="T48" fmla="*/ 8192 w 8"/>
                <a:gd name="T49" fmla="*/ 32768 h 7"/>
                <a:gd name="T50" fmla="*/ 8192 w 8"/>
                <a:gd name="T51" fmla="*/ 24576 h 7"/>
                <a:gd name="T52" fmla="*/ 0 w 8"/>
                <a:gd name="T53" fmla="*/ 8192 h 7"/>
                <a:gd name="T54" fmla="*/ 24576 w 8"/>
                <a:gd name="T55" fmla="*/ 8192 h 7"/>
                <a:gd name="T56" fmla="*/ 40960 w 8"/>
                <a:gd name="T57" fmla="*/ 8192 h 7"/>
                <a:gd name="T58" fmla="*/ 49152 w 8"/>
                <a:gd name="T59" fmla="*/ 8192 h 7"/>
                <a:gd name="T60" fmla="*/ 49152 w 8"/>
                <a:gd name="T61" fmla="*/ 8192 h 7"/>
                <a:gd name="T62" fmla="*/ 65536 w 8"/>
                <a:gd name="T63" fmla="*/ 8192 h 7"/>
                <a:gd name="T64" fmla="*/ 57344 w 8"/>
                <a:gd name="T65" fmla="*/ 8192 h 7"/>
                <a:gd name="T66" fmla="*/ 57344 w 8"/>
                <a:gd name="T67" fmla="*/ 16384 h 7"/>
                <a:gd name="T68" fmla="*/ 49152 w 8"/>
                <a:gd name="T69" fmla="*/ 32768 h 7"/>
                <a:gd name="T70" fmla="*/ 49152 w 8"/>
                <a:gd name="T71" fmla="*/ 40960 h 7"/>
                <a:gd name="T72" fmla="*/ 49152 w 8"/>
                <a:gd name="T73" fmla="*/ 49152 h 7"/>
                <a:gd name="T74" fmla="*/ 57344 w 8"/>
                <a:gd name="T75" fmla="*/ 57344 h 7"/>
                <a:gd name="T76" fmla="*/ 40960 w 8"/>
                <a:gd name="T77" fmla="*/ 57344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745"/>
            <p:cNvSpPr>
              <a:spLocks/>
            </p:cNvSpPr>
            <p:nvPr/>
          </p:nvSpPr>
          <p:spPr bwMode="auto">
            <a:xfrm>
              <a:off x="5815" y="2754"/>
              <a:ext cx="6" cy="10"/>
            </a:xfrm>
            <a:custGeom>
              <a:avLst/>
              <a:gdLst>
                <a:gd name="T0" fmla="*/ 16384 w 3"/>
                <a:gd name="T1" fmla="*/ 40960 h 5"/>
                <a:gd name="T2" fmla="*/ 16384 w 3"/>
                <a:gd name="T3" fmla="*/ 40960 h 5"/>
                <a:gd name="T4" fmla="*/ 16384 w 3"/>
                <a:gd name="T5" fmla="*/ 40960 h 5"/>
                <a:gd name="T6" fmla="*/ 16384 w 3"/>
                <a:gd name="T7" fmla="*/ 40960 h 5"/>
                <a:gd name="T8" fmla="*/ 24576 w 3"/>
                <a:gd name="T9" fmla="*/ 40960 h 5"/>
                <a:gd name="T10" fmla="*/ 24576 w 3"/>
                <a:gd name="T11" fmla="*/ 16384 h 5"/>
                <a:gd name="T12" fmla="*/ 24576 w 3"/>
                <a:gd name="T13" fmla="*/ 16384 h 5"/>
                <a:gd name="T14" fmla="*/ 24576 w 3"/>
                <a:gd name="T15" fmla="*/ 0 h 5"/>
                <a:gd name="T16" fmla="*/ 16384 w 3"/>
                <a:gd name="T17" fmla="*/ 0 h 5"/>
                <a:gd name="T18" fmla="*/ 16384 w 3"/>
                <a:gd name="T19" fmla="*/ 8192 h 5"/>
                <a:gd name="T20" fmla="*/ 16384 w 3"/>
                <a:gd name="T21" fmla="*/ 8192 h 5"/>
                <a:gd name="T22" fmla="*/ 0 w 3"/>
                <a:gd name="T23" fmla="*/ 16384 h 5"/>
                <a:gd name="T24" fmla="*/ 0 w 3"/>
                <a:gd name="T25" fmla="*/ 16384 h 5"/>
                <a:gd name="T26" fmla="*/ 0 w 3"/>
                <a:gd name="T27" fmla="*/ 16384 h 5"/>
                <a:gd name="T28" fmla="*/ 0 w 3"/>
                <a:gd name="T29" fmla="*/ 16384 h 5"/>
                <a:gd name="T30" fmla="*/ 8192 w 3"/>
                <a:gd name="T31" fmla="*/ 24576 h 5"/>
                <a:gd name="T32" fmla="*/ 8192 w 3"/>
                <a:gd name="T33" fmla="*/ 24576 h 5"/>
                <a:gd name="T34" fmla="*/ 8192 w 3"/>
                <a:gd name="T35" fmla="*/ 32768 h 5"/>
                <a:gd name="T36" fmla="*/ 16384 w 3"/>
                <a:gd name="T37" fmla="*/ 40960 h 5"/>
                <a:gd name="T38" fmla="*/ 16384 w 3"/>
                <a:gd name="T39" fmla="*/ 32768 h 5"/>
                <a:gd name="T40" fmla="*/ 16384 w 3"/>
                <a:gd name="T41" fmla="*/ 32768 h 5"/>
                <a:gd name="T42" fmla="*/ 8192 w 3"/>
                <a:gd name="T43" fmla="*/ 24576 h 5"/>
                <a:gd name="T44" fmla="*/ 8192 w 3"/>
                <a:gd name="T45" fmla="*/ 24576 h 5"/>
                <a:gd name="T46" fmla="*/ 8192 w 3"/>
                <a:gd name="T47" fmla="*/ 16384 h 5"/>
                <a:gd name="T48" fmla="*/ 8192 w 3"/>
                <a:gd name="T49" fmla="*/ 16384 h 5"/>
                <a:gd name="T50" fmla="*/ 8192 w 3"/>
                <a:gd name="T51" fmla="*/ 16384 h 5"/>
                <a:gd name="T52" fmla="*/ 8192 w 3"/>
                <a:gd name="T53" fmla="*/ 16384 h 5"/>
                <a:gd name="T54" fmla="*/ 8192 w 3"/>
                <a:gd name="T55" fmla="*/ 16384 h 5"/>
                <a:gd name="T56" fmla="*/ 8192 w 3"/>
                <a:gd name="T57" fmla="*/ 16384 h 5"/>
                <a:gd name="T58" fmla="*/ 16384 w 3"/>
                <a:gd name="T59" fmla="*/ 8192 h 5"/>
                <a:gd name="T60" fmla="*/ 16384 w 3"/>
                <a:gd name="T61" fmla="*/ 8192 h 5"/>
                <a:gd name="T62" fmla="*/ 16384 w 3"/>
                <a:gd name="T63" fmla="*/ 8192 h 5"/>
                <a:gd name="T64" fmla="*/ 16384 w 3"/>
                <a:gd name="T65" fmla="*/ 8192 h 5"/>
                <a:gd name="T66" fmla="*/ 24576 w 3"/>
                <a:gd name="T67" fmla="*/ 8192 h 5"/>
                <a:gd name="T68" fmla="*/ 24576 w 3"/>
                <a:gd name="T69" fmla="*/ 0 h 5"/>
                <a:gd name="T70" fmla="*/ 24576 w 3"/>
                <a:gd name="T71" fmla="*/ 8192 h 5"/>
                <a:gd name="T72" fmla="*/ 16384 w 3"/>
                <a:gd name="T73" fmla="*/ 16384 h 5"/>
                <a:gd name="T74" fmla="*/ 16384 w 3"/>
                <a:gd name="T75" fmla="*/ 32768 h 5"/>
                <a:gd name="T76" fmla="*/ 16384 w 3"/>
                <a:gd name="T77" fmla="*/ 32768 h 5"/>
                <a:gd name="T78" fmla="*/ 16384 w 3"/>
                <a:gd name="T79" fmla="*/ 32768 h 5"/>
                <a:gd name="T80" fmla="*/ 16384 w 3"/>
                <a:gd name="T81" fmla="*/ 32768 h 5"/>
                <a:gd name="T82" fmla="*/ 16384 w 3"/>
                <a:gd name="T83" fmla="*/ 32768 h 5"/>
                <a:gd name="T84" fmla="*/ 16384 w 3"/>
                <a:gd name="T85" fmla="*/ 32768 h 5"/>
                <a:gd name="T86" fmla="*/ 16384 w 3"/>
                <a:gd name="T87" fmla="*/ 32768 h 5"/>
                <a:gd name="T88" fmla="*/ 16384 w 3"/>
                <a:gd name="T89" fmla="*/ 32768 h 5"/>
                <a:gd name="T90" fmla="*/ 16384 w 3"/>
                <a:gd name="T91" fmla="*/ 40960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746"/>
            <p:cNvSpPr>
              <a:spLocks/>
            </p:cNvSpPr>
            <p:nvPr/>
          </p:nvSpPr>
          <p:spPr bwMode="auto">
            <a:xfrm>
              <a:off x="5795" y="2837"/>
              <a:ext cx="66" cy="49"/>
            </a:xfrm>
            <a:custGeom>
              <a:avLst/>
              <a:gdLst>
                <a:gd name="T0" fmla="*/ 172032 w 33"/>
                <a:gd name="T1" fmla="*/ 156982 h 25"/>
                <a:gd name="T2" fmla="*/ 163840 w 33"/>
                <a:gd name="T3" fmla="*/ 150710 h 25"/>
                <a:gd name="T4" fmla="*/ 139264 w 33"/>
                <a:gd name="T5" fmla="*/ 150710 h 25"/>
                <a:gd name="T6" fmla="*/ 114688 w 33"/>
                <a:gd name="T7" fmla="*/ 137882 h 25"/>
                <a:gd name="T8" fmla="*/ 81920 w 33"/>
                <a:gd name="T9" fmla="*/ 124552 h 25"/>
                <a:gd name="T10" fmla="*/ 49152 w 33"/>
                <a:gd name="T11" fmla="*/ 106244 h 25"/>
                <a:gd name="T12" fmla="*/ 24576 w 33"/>
                <a:gd name="T13" fmla="*/ 87147 h 25"/>
                <a:gd name="T14" fmla="*/ 16384 w 33"/>
                <a:gd name="T15" fmla="*/ 80093 h 25"/>
                <a:gd name="T16" fmla="*/ 8192 w 33"/>
                <a:gd name="T17" fmla="*/ 70348 h 25"/>
                <a:gd name="T18" fmla="*/ 0 w 33"/>
                <a:gd name="T19" fmla="*/ 63547 h 25"/>
                <a:gd name="T20" fmla="*/ 0 w 33"/>
                <a:gd name="T21" fmla="*/ 51254 h 25"/>
                <a:gd name="T22" fmla="*/ 8192 w 33"/>
                <a:gd name="T23" fmla="*/ 44463 h 25"/>
                <a:gd name="T24" fmla="*/ 16384 w 33"/>
                <a:gd name="T25" fmla="*/ 44463 h 25"/>
                <a:gd name="T26" fmla="*/ 40960 w 33"/>
                <a:gd name="T27" fmla="*/ 32422 h 25"/>
                <a:gd name="T28" fmla="*/ 65536 w 33"/>
                <a:gd name="T29" fmla="*/ 26150 h 25"/>
                <a:gd name="T30" fmla="*/ 90112 w 33"/>
                <a:gd name="T31" fmla="*/ 13342 h 25"/>
                <a:gd name="T32" fmla="*/ 122880 w 33"/>
                <a:gd name="T33" fmla="*/ 6807 h 25"/>
                <a:gd name="T34" fmla="*/ 147456 w 33"/>
                <a:gd name="T35" fmla="*/ 6807 h 25"/>
                <a:gd name="T36" fmla="*/ 180224 w 33"/>
                <a:gd name="T37" fmla="*/ 0 h 25"/>
                <a:gd name="T38" fmla="*/ 212992 w 33"/>
                <a:gd name="T39" fmla="*/ 0 h 25"/>
                <a:gd name="T40" fmla="*/ 245760 w 33"/>
                <a:gd name="T41" fmla="*/ 6807 h 25"/>
                <a:gd name="T42" fmla="*/ 262144 w 33"/>
                <a:gd name="T43" fmla="*/ 20016 h 25"/>
                <a:gd name="T44" fmla="*/ 262144 w 33"/>
                <a:gd name="T45" fmla="*/ 44463 h 25"/>
                <a:gd name="T46" fmla="*/ 270336 w 33"/>
                <a:gd name="T47" fmla="*/ 63547 h 25"/>
                <a:gd name="T48" fmla="*/ 262144 w 33"/>
                <a:gd name="T49" fmla="*/ 87147 h 25"/>
                <a:gd name="T50" fmla="*/ 253952 w 33"/>
                <a:gd name="T51" fmla="*/ 112990 h 25"/>
                <a:gd name="T52" fmla="*/ 245760 w 33"/>
                <a:gd name="T53" fmla="*/ 124552 h 25"/>
                <a:gd name="T54" fmla="*/ 237568 w 33"/>
                <a:gd name="T55" fmla="*/ 137882 h 25"/>
                <a:gd name="T56" fmla="*/ 229376 w 33"/>
                <a:gd name="T57" fmla="*/ 143995 h 25"/>
                <a:gd name="T58" fmla="*/ 212992 w 33"/>
                <a:gd name="T59" fmla="*/ 150710 h 25"/>
                <a:gd name="T60" fmla="*/ 204800 w 33"/>
                <a:gd name="T61" fmla="*/ 150710 h 25"/>
                <a:gd name="T62" fmla="*/ 188416 w 33"/>
                <a:gd name="T63" fmla="*/ 156982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747"/>
            <p:cNvSpPr>
              <a:spLocks/>
            </p:cNvSpPr>
            <p:nvPr/>
          </p:nvSpPr>
          <p:spPr bwMode="auto">
            <a:xfrm>
              <a:off x="5864" y="2801"/>
              <a:ext cx="80" cy="66"/>
            </a:xfrm>
            <a:custGeom>
              <a:avLst/>
              <a:gdLst>
                <a:gd name="T0" fmla="*/ 204800 w 40"/>
                <a:gd name="T1" fmla="*/ 270336 h 33"/>
                <a:gd name="T2" fmla="*/ 180224 w 40"/>
                <a:gd name="T3" fmla="*/ 262144 h 33"/>
                <a:gd name="T4" fmla="*/ 147456 w 40"/>
                <a:gd name="T5" fmla="*/ 245760 h 33"/>
                <a:gd name="T6" fmla="*/ 106496 w 40"/>
                <a:gd name="T7" fmla="*/ 229376 h 33"/>
                <a:gd name="T8" fmla="*/ 73728 w 40"/>
                <a:gd name="T9" fmla="*/ 204800 h 33"/>
                <a:gd name="T10" fmla="*/ 49152 w 40"/>
                <a:gd name="T11" fmla="*/ 180224 h 33"/>
                <a:gd name="T12" fmla="*/ 24576 w 40"/>
                <a:gd name="T13" fmla="*/ 147456 h 33"/>
                <a:gd name="T14" fmla="*/ 16384 w 40"/>
                <a:gd name="T15" fmla="*/ 131072 h 33"/>
                <a:gd name="T16" fmla="*/ 8192 w 40"/>
                <a:gd name="T17" fmla="*/ 114688 h 33"/>
                <a:gd name="T18" fmla="*/ 8192 w 40"/>
                <a:gd name="T19" fmla="*/ 98304 h 33"/>
                <a:gd name="T20" fmla="*/ 0 w 40"/>
                <a:gd name="T21" fmla="*/ 81920 h 33"/>
                <a:gd name="T22" fmla="*/ 8192 w 40"/>
                <a:gd name="T23" fmla="*/ 73728 h 33"/>
                <a:gd name="T24" fmla="*/ 32768 w 40"/>
                <a:gd name="T25" fmla="*/ 57344 h 33"/>
                <a:gd name="T26" fmla="*/ 65536 w 40"/>
                <a:gd name="T27" fmla="*/ 40960 h 33"/>
                <a:gd name="T28" fmla="*/ 98304 w 40"/>
                <a:gd name="T29" fmla="*/ 24576 h 33"/>
                <a:gd name="T30" fmla="*/ 131072 w 40"/>
                <a:gd name="T31" fmla="*/ 8192 h 33"/>
                <a:gd name="T32" fmla="*/ 163840 w 40"/>
                <a:gd name="T33" fmla="*/ 0 h 33"/>
                <a:gd name="T34" fmla="*/ 188416 w 40"/>
                <a:gd name="T35" fmla="*/ 0 h 33"/>
                <a:gd name="T36" fmla="*/ 204800 w 40"/>
                <a:gd name="T37" fmla="*/ 0 h 33"/>
                <a:gd name="T38" fmla="*/ 212992 w 40"/>
                <a:gd name="T39" fmla="*/ 0 h 33"/>
                <a:gd name="T40" fmla="*/ 229376 w 40"/>
                <a:gd name="T41" fmla="*/ 8192 h 33"/>
                <a:gd name="T42" fmla="*/ 237568 w 40"/>
                <a:gd name="T43" fmla="*/ 8192 h 33"/>
                <a:gd name="T44" fmla="*/ 253952 w 40"/>
                <a:gd name="T45" fmla="*/ 8192 h 33"/>
                <a:gd name="T46" fmla="*/ 262144 w 40"/>
                <a:gd name="T47" fmla="*/ 8192 h 33"/>
                <a:gd name="T48" fmla="*/ 278528 w 40"/>
                <a:gd name="T49" fmla="*/ 24576 h 33"/>
                <a:gd name="T50" fmla="*/ 294912 w 40"/>
                <a:gd name="T51" fmla="*/ 32768 h 33"/>
                <a:gd name="T52" fmla="*/ 311296 w 40"/>
                <a:gd name="T53" fmla="*/ 40960 h 33"/>
                <a:gd name="T54" fmla="*/ 319488 w 40"/>
                <a:gd name="T55" fmla="*/ 57344 h 33"/>
                <a:gd name="T56" fmla="*/ 327680 w 40"/>
                <a:gd name="T57" fmla="*/ 73728 h 33"/>
                <a:gd name="T58" fmla="*/ 327680 w 40"/>
                <a:gd name="T59" fmla="*/ 106496 h 33"/>
                <a:gd name="T60" fmla="*/ 327680 w 40"/>
                <a:gd name="T61" fmla="*/ 147456 h 33"/>
                <a:gd name="T62" fmla="*/ 327680 w 40"/>
                <a:gd name="T63" fmla="*/ 196608 h 33"/>
                <a:gd name="T64" fmla="*/ 319488 w 40"/>
                <a:gd name="T65" fmla="*/ 212992 h 33"/>
                <a:gd name="T66" fmla="*/ 311296 w 40"/>
                <a:gd name="T67" fmla="*/ 229376 h 33"/>
                <a:gd name="T68" fmla="*/ 303104 w 40"/>
                <a:gd name="T69" fmla="*/ 245760 h 33"/>
                <a:gd name="T70" fmla="*/ 294912 w 40"/>
                <a:gd name="T71" fmla="*/ 253952 h 33"/>
                <a:gd name="T72" fmla="*/ 278528 w 40"/>
                <a:gd name="T73" fmla="*/ 262144 h 33"/>
                <a:gd name="T74" fmla="*/ 262144 w 40"/>
                <a:gd name="T75" fmla="*/ 262144 h 33"/>
                <a:gd name="T76" fmla="*/ 245760 w 40"/>
                <a:gd name="T77" fmla="*/ 270336 h 33"/>
                <a:gd name="T78" fmla="*/ 212992 w 40"/>
                <a:gd name="T79" fmla="*/ 270336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748"/>
            <p:cNvSpPr>
              <a:spLocks/>
            </p:cNvSpPr>
            <p:nvPr/>
          </p:nvSpPr>
          <p:spPr bwMode="auto">
            <a:xfrm>
              <a:off x="5795" y="2798"/>
              <a:ext cx="48" cy="47"/>
            </a:xfrm>
            <a:custGeom>
              <a:avLst/>
              <a:gdLst>
                <a:gd name="T0" fmla="*/ 24576 w 24"/>
                <a:gd name="T1" fmla="*/ 149495 h 24"/>
                <a:gd name="T2" fmla="*/ 16384 w 24"/>
                <a:gd name="T3" fmla="*/ 149495 h 24"/>
                <a:gd name="T4" fmla="*/ 8192 w 24"/>
                <a:gd name="T5" fmla="*/ 142825 h 24"/>
                <a:gd name="T6" fmla="*/ 8192 w 24"/>
                <a:gd name="T7" fmla="*/ 130020 h 24"/>
                <a:gd name="T8" fmla="*/ 0 w 24"/>
                <a:gd name="T9" fmla="*/ 123712 h 24"/>
                <a:gd name="T10" fmla="*/ 8192 w 24"/>
                <a:gd name="T11" fmla="*/ 111778 h 24"/>
                <a:gd name="T12" fmla="*/ 16384 w 24"/>
                <a:gd name="T13" fmla="*/ 111778 h 24"/>
                <a:gd name="T14" fmla="*/ 32768 w 24"/>
                <a:gd name="T15" fmla="*/ 111778 h 24"/>
                <a:gd name="T16" fmla="*/ 57344 w 24"/>
                <a:gd name="T17" fmla="*/ 111778 h 24"/>
                <a:gd name="T18" fmla="*/ 73728 w 24"/>
                <a:gd name="T19" fmla="*/ 105587 h 24"/>
                <a:gd name="T20" fmla="*/ 81920 w 24"/>
                <a:gd name="T21" fmla="*/ 105587 h 24"/>
                <a:gd name="T22" fmla="*/ 81920 w 24"/>
                <a:gd name="T23" fmla="*/ 98649 h 24"/>
                <a:gd name="T24" fmla="*/ 81920 w 24"/>
                <a:gd name="T25" fmla="*/ 86235 h 24"/>
                <a:gd name="T26" fmla="*/ 73728 w 24"/>
                <a:gd name="T27" fmla="*/ 76338 h 24"/>
                <a:gd name="T28" fmla="*/ 73728 w 24"/>
                <a:gd name="T29" fmla="*/ 69936 h 24"/>
                <a:gd name="T30" fmla="*/ 65536 w 24"/>
                <a:gd name="T31" fmla="*/ 69936 h 24"/>
                <a:gd name="T32" fmla="*/ 57344 w 24"/>
                <a:gd name="T33" fmla="*/ 69936 h 24"/>
                <a:gd name="T34" fmla="*/ 40960 w 24"/>
                <a:gd name="T35" fmla="*/ 69936 h 24"/>
                <a:gd name="T36" fmla="*/ 24576 w 24"/>
                <a:gd name="T37" fmla="*/ 76338 h 24"/>
                <a:gd name="T38" fmla="*/ 8192 w 24"/>
                <a:gd name="T39" fmla="*/ 76338 h 24"/>
                <a:gd name="T40" fmla="*/ 0 w 24"/>
                <a:gd name="T41" fmla="*/ 69936 h 24"/>
                <a:gd name="T42" fmla="*/ 0 w 24"/>
                <a:gd name="T43" fmla="*/ 69936 h 24"/>
                <a:gd name="T44" fmla="*/ 0 w 24"/>
                <a:gd name="T45" fmla="*/ 63172 h 24"/>
                <a:gd name="T46" fmla="*/ 16384 w 24"/>
                <a:gd name="T47" fmla="*/ 63172 h 24"/>
                <a:gd name="T48" fmla="*/ 32768 w 24"/>
                <a:gd name="T49" fmla="*/ 57078 h 24"/>
                <a:gd name="T50" fmla="*/ 40960 w 24"/>
                <a:gd name="T51" fmla="*/ 57078 h 24"/>
                <a:gd name="T52" fmla="*/ 49152 w 24"/>
                <a:gd name="T53" fmla="*/ 50374 h 24"/>
                <a:gd name="T54" fmla="*/ 57344 w 24"/>
                <a:gd name="T55" fmla="*/ 44035 h 24"/>
                <a:gd name="T56" fmla="*/ 57344 w 24"/>
                <a:gd name="T57" fmla="*/ 38981 h 24"/>
                <a:gd name="T58" fmla="*/ 57344 w 24"/>
                <a:gd name="T59" fmla="*/ 32258 h 24"/>
                <a:gd name="T60" fmla="*/ 57344 w 24"/>
                <a:gd name="T61" fmla="*/ 19905 h 24"/>
                <a:gd name="T62" fmla="*/ 65536 w 24"/>
                <a:gd name="T63" fmla="*/ 19905 h 24"/>
                <a:gd name="T64" fmla="*/ 81920 w 24"/>
                <a:gd name="T65" fmla="*/ 13135 h 24"/>
                <a:gd name="T66" fmla="*/ 106496 w 24"/>
                <a:gd name="T67" fmla="*/ 6707 h 24"/>
                <a:gd name="T68" fmla="*/ 131072 w 24"/>
                <a:gd name="T69" fmla="*/ 0 h 24"/>
                <a:gd name="T70" fmla="*/ 139264 w 24"/>
                <a:gd name="T71" fmla="*/ 0 h 24"/>
                <a:gd name="T72" fmla="*/ 147456 w 24"/>
                <a:gd name="T73" fmla="*/ 0 h 24"/>
                <a:gd name="T74" fmla="*/ 155648 w 24"/>
                <a:gd name="T75" fmla="*/ 13135 h 24"/>
                <a:gd name="T76" fmla="*/ 172032 w 24"/>
                <a:gd name="T77" fmla="*/ 38981 h 24"/>
                <a:gd name="T78" fmla="*/ 188416 w 24"/>
                <a:gd name="T79" fmla="*/ 63172 h 24"/>
                <a:gd name="T80" fmla="*/ 196608 w 24"/>
                <a:gd name="T81" fmla="*/ 76338 h 24"/>
                <a:gd name="T82" fmla="*/ 196608 w 24"/>
                <a:gd name="T83" fmla="*/ 92774 h 24"/>
                <a:gd name="T84" fmla="*/ 196608 w 24"/>
                <a:gd name="T85" fmla="*/ 105587 h 24"/>
                <a:gd name="T86" fmla="*/ 172032 w 24"/>
                <a:gd name="T87" fmla="*/ 111778 h 24"/>
                <a:gd name="T88" fmla="*/ 155648 w 24"/>
                <a:gd name="T89" fmla="*/ 111778 h 24"/>
                <a:gd name="T90" fmla="*/ 114688 w 24"/>
                <a:gd name="T91" fmla="*/ 123712 h 24"/>
                <a:gd name="T92" fmla="*/ 73728 w 24"/>
                <a:gd name="T93" fmla="*/ 136958 h 24"/>
                <a:gd name="T94" fmla="*/ 32768 w 24"/>
                <a:gd name="T95" fmla="*/ 149495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749"/>
            <p:cNvSpPr>
              <a:spLocks/>
            </p:cNvSpPr>
            <p:nvPr/>
          </p:nvSpPr>
          <p:spPr bwMode="auto">
            <a:xfrm>
              <a:off x="5839" y="2800"/>
              <a:ext cx="18" cy="33"/>
            </a:xfrm>
            <a:custGeom>
              <a:avLst/>
              <a:gdLst>
                <a:gd name="T0" fmla="*/ 73728 w 9"/>
                <a:gd name="T1" fmla="*/ 94322 h 17"/>
                <a:gd name="T2" fmla="*/ 57344 w 9"/>
                <a:gd name="T3" fmla="*/ 88061 h 17"/>
                <a:gd name="T4" fmla="*/ 49152 w 9"/>
                <a:gd name="T5" fmla="*/ 88061 h 17"/>
                <a:gd name="T6" fmla="*/ 40960 w 9"/>
                <a:gd name="T7" fmla="*/ 88061 h 17"/>
                <a:gd name="T8" fmla="*/ 40960 w 9"/>
                <a:gd name="T9" fmla="*/ 76671 h 17"/>
                <a:gd name="T10" fmla="*/ 32768 w 9"/>
                <a:gd name="T11" fmla="*/ 66184 h 17"/>
                <a:gd name="T12" fmla="*/ 32768 w 9"/>
                <a:gd name="T13" fmla="*/ 54854 h 17"/>
                <a:gd name="T14" fmla="*/ 24576 w 9"/>
                <a:gd name="T15" fmla="*/ 45365 h 17"/>
                <a:gd name="T16" fmla="*/ 24576 w 9"/>
                <a:gd name="T17" fmla="*/ 34095 h 17"/>
                <a:gd name="T18" fmla="*/ 16384 w 9"/>
                <a:gd name="T19" fmla="*/ 23370 h 17"/>
                <a:gd name="T20" fmla="*/ 8192 w 9"/>
                <a:gd name="T21" fmla="*/ 12039 h 17"/>
                <a:gd name="T22" fmla="*/ 0 w 9"/>
                <a:gd name="T23" fmla="*/ 0 h 17"/>
                <a:gd name="T24" fmla="*/ 8192 w 9"/>
                <a:gd name="T25" fmla="*/ 0 h 17"/>
                <a:gd name="T26" fmla="*/ 8192 w 9"/>
                <a:gd name="T27" fmla="*/ 0 h 17"/>
                <a:gd name="T28" fmla="*/ 8192 w 9"/>
                <a:gd name="T29" fmla="*/ 0 h 17"/>
                <a:gd name="T30" fmla="*/ 16384 w 9"/>
                <a:gd name="T31" fmla="*/ 0 h 17"/>
                <a:gd name="T32" fmla="*/ 16384 w 9"/>
                <a:gd name="T33" fmla="*/ 0 h 17"/>
                <a:gd name="T34" fmla="*/ 24576 w 9"/>
                <a:gd name="T35" fmla="*/ 0 h 17"/>
                <a:gd name="T36" fmla="*/ 24576 w 9"/>
                <a:gd name="T37" fmla="*/ 6202 h 17"/>
                <a:gd name="T38" fmla="*/ 32768 w 9"/>
                <a:gd name="T39" fmla="*/ 12039 h 17"/>
                <a:gd name="T40" fmla="*/ 40960 w 9"/>
                <a:gd name="T41" fmla="*/ 23370 h 17"/>
                <a:gd name="T42" fmla="*/ 49152 w 9"/>
                <a:gd name="T43" fmla="*/ 34095 h 17"/>
                <a:gd name="T44" fmla="*/ 57344 w 9"/>
                <a:gd name="T45" fmla="*/ 45365 h 17"/>
                <a:gd name="T46" fmla="*/ 65536 w 9"/>
                <a:gd name="T47" fmla="*/ 54854 h 17"/>
                <a:gd name="T48" fmla="*/ 65536 w 9"/>
                <a:gd name="T49" fmla="*/ 66184 h 17"/>
                <a:gd name="T50" fmla="*/ 73728 w 9"/>
                <a:gd name="T51" fmla="*/ 83111 h 17"/>
                <a:gd name="T52" fmla="*/ 73728 w 9"/>
                <a:gd name="T53" fmla="*/ 94322 h 17"/>
                <a:gd name="T54" fmla="*/ 73728 w 9"/>
                <a:gd name="T55" fmla="*/ 94322 h 17"/>
                <a:gd name="T56" fmla="*/ 73728 w 9"/>
                <a:gd name="T57" fmla="*/ 94322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750"/>
            <p:cNvSpPr>
              <a:spLocks/>
            </p:cNvSpPr>
            <p:nvPr/>
          </p:nvSpPr>
          <p:spPr bwMode="auto">
            <a:xfrm>
              <a:off x="5795" y="2823"/>
              <a:ext cx="16" cy="8"/>
            </a:xfrm>
            <a:custGeom>
              <a:avLst/>
              <a:gdLst>
                <a:gd name="T0" fmla="*/ 0 w 8"/>
                <a:gd name="T1" fmla="*/ 32768 h 4"/>
                <a:gd name="T2" fmla="*/ 0 w 8"/>
                <a:gd name="T3" fmla="*/ 8192 h 4"/>
                <a:gd name="T4" fmla="*/ 8192 w 8"/>
                <a:gd name="T5" fmla="*/ 8192 h 4"/>
                <a:gd name="T6" fmla="*/ 16384 w 8"/>
                <a:gd name="T7" fmla="*/ 8192 h 4"/>
                <a:gd name="T8" fmla="*/ 32768 w 8"/>
                <a:gd name="T9" fmla="*/ 0 h 4"/>
                <a:gd name="T10" fmla="*/ 40960 w 8"/>
                <a:gd name="T11" fmla="*/ 0 h 4"/>
                <a:gd name="T12" fmla="*/ 49152 w 8"/>
                <a:gd name="T13" fmla="*/ 0 h 4"/>
                <a:gd name="T14" fmla="*/ 57344 w 8"/>
                <a:gd name="T15" fmla="*/ 0 h 4"/>
                <a:gd name="T16" fmla="*/ 65536 w 8"/>
                <a:gd name="T17" fmla="*/ 0 h 4"/>
                <a:gd name="T18" fmla="*/ 65536 w 8"/>
                <a:gd name="T19" fmla="*/ 0 h 4"/>
                <a:gd name="T20" fmla="*/ 65536 w 8"/>
                <a:gd name="T21" fmla="*/ 8192 h 4"/>
                <a:gd name="T22" fmla="*/ 65536 w 8"/>
                <a:gd name="T23" fmla="*/ 16384 h 4"/>
                <a:gd name="T24" fmla="*/ 65536 w 8"/>
                <a:gd name="T25" fmla="*/ 24576 h 4"/>
                <a:gd name="T26" fmla="*/ 57344 w 8"/>
                <a:gd name="T27" fmla="*/ 24576 h 4"/>
                <a:gd name="T28" fmla="*/ 49152 w 8"/>
                <a:gd name="T29" fmla="*/ 24576 h 4"/>
                <a:gd name="T30" fmla="*/ 49152 w 8"/>
                <a:gd name="T31" fmla="*/ 24576 h 4"/>
                <a:gd name="T32" fmla="*/ 40960 w 8"/>
                <a:gd name="T33" fmla="*/ 24576 h 4"/>
                <a:gd name="T34" fmla="*/ 32768 w 8"/>
                <a:gd name="T35" fmla="*/ 24576 h 4"/>
                <a:gd name="T36" fmla="*/ 24576 w 8"/>
                <a:gd name="T37" fmla="*/ 24576 h 4"/>
                <a:gd name="T38" fmla="*/ 16384 w 8"/>
                <a:gd name="T39" fmla="*/ 24576 h 4"/>
                <a:gd name="T40" fmla="*/ 8192 w 8"/>
                <a:gd name="T41" fmla="*/ 32768 h 4"/>
                <a:gd name="T42" fmla="*/ 0 w 8"/>
                <a:gd name="T43" fmla="*/ 32768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751"/>
            <p:cNvSpPr>
              <a:spLocks/>
            </p:cNvSpPr>
            <p:nvPr/>
          </p:nvSpPr>
          <p:spPr bwMode="auto">
            <a:xfrm>
              <a:off x="5789" y="2805"/>
              <a:ext cx="18" cy="10"/>
            </a:xfrm>
            <a:custGeom>
              <a:avLst/>
              <a:gdLst>
                <a:gd name="T0" fmla="*/ 8192 w 9"/>
                <a:gd name="T1" fmla="*/ 40960 h 5"/>
                <a:gd name="T2" fmla="*/ 8192 w 9"/>
                <a:gd name="T3" fmla="*/ 32768 h 5"/>
                <a:gd name="T4" fmla="*/ 8192 w 9"/>
                <a:gd name="T5" fmla="*/ 32768 h 5"/>
                <a:gd name="T6" fmla="*/ 0 w 9"/>
                <a:gd name="T7" fmla="*/ 24576 h 5"/>
                <a:gd name="T8" fmla="*/ 0 w 9"/>
                <a:gd name="T9" fmla="*/ 24576 h 5"/>
                <a:gd name="T10" fmla="*/ 0 w 9"/>
                <a:gd name="T11" fmla="*/ 16384 h 5"/>
                <a:gd name="T12" fmla="*/ 8192 w 9"/>
                <a:gd name="T13" fmla="*/ 16384 h 5"/>
                <a:gd name="T14" fmla="*/ 8192 w 9"/>
                <a:gd name="T15" fmla="*/ 8192 h 5"/>
                <a:gd name="T16" fmla="*/ 16384 w 9"/>
                <a:gd name="T17" fmla="*/ 8192 h 5"/>
                <a:gd name="T18" fmla="*/ 16384 w 9"/>
                <a:gd name="T19" fmla="*/ 8192 h 5"/>
                <a:gd name="T20" fmla="*/ 24576 w 9"/>
                <a:gd name="T21" fmla="*/ 0 h 5"/>
                <a:gd name="T22" fmla="*/ 32768 w 9"/>
                <a:gd name="T23" fmla="*/ 0 h 5"/>
                <a:gd name="T24" fmla="*/ 40960 w 9"/>
                <a:gd name="T25" fmla="*/ 0 h 5"/>
                <a:gd name="T26" fmla="*/ 40960 w 9"/>
                <a:gd name="T27" fmla="*/ 0 h 5"/>
                <a:gd name="T28" fmla="*/ 49152 w 9"/>
                <a:gd name="T29" fmla="*/ 0 h 5"/>
                <a:gd name="T30" fmla="*/ 57344 w 9"/>
                <a:gd name="T31" fmla="*/ 0 h 5"/>
                <a:gd name="T32" fmla="*/ 65536 w 9"/>
                <a:gd name="T33" fmla="*/ 0 h 5"/>
                <a:gd name="T34" fmla="*/ 73728 w 9"/>
                <a:gd name="T35" fmla="*/ 8192 h 5"/>
                <a:gd name="T36" fmla="*/ 65536 w 9"/>
                <a:gd name="T37" fmla="*/ 8192 h 5"/>
                <a:gd name="T38" fmla="*/ 65536 w 9"/>
                <a:gd name="T39" fmla="*/ 16384 h 5"/>
                <a:gd name="T40" fmla="*/ 65536 w 9"/>
                <a:gd name="T41" fmla="*/ 16384 h 5"/>
                <a:gd name="T42" fmla="*/ 57344 w 9"/>
                <a:gd name="T43" fmla="*/ 16384 h 5"/>
                <a:gd name="T44" fmla="*/ 57344 w 9"/>
                <a:gd name="T45" fmla="*/ 24576 h 5"/>
                <a:gd name="T46" fmla="*/ 57344 w 9"/>
                <a:gd name="T47" fmla="*/ 24576 h 5"/>
                <a:gd name="T48" fmla="*/ 40960 w 9"/>
                <a:gd name="T49" fmla="*/ 32768 h 5"/>
                <a:gd name="T50" fmla="*/ 32768 w 9"/>
                <a:gd name="T51" fmla="*/ 32768 h 5"/>
                <a:gd name="T52" fmla="*/ 24576 w 9"/>
                <a:gd name="T53" fmla="*/ 32768 h 5"/>
                <a:gd name="T54" fmla="*/ 16384 w 9"/>
                <a:gd name="T55" fmla="*/ 32768 h 5"/>
                <a:gd name="T56" fmla="*/ 8192 w 9"/>
                <a:gd name="T57" fmla="*/ 40960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752"/>
            <p:cNvSpPr>
              <a:spLocks/>
            </p:cNvSpPr>
            <p:nvPr/>
          </p:nvSpPr>
          <p:spPr bwMode="auto">
            <a:xfrm>
              <a:off x="5825" y="2720"/>
              <a:ext cx="93" cy="93"/>
            </a:xfrm>
            <a:custGeom>
              <a:avLst/>
              <a:gdLst>
                <a:gd name="T0" fmla="*/ 143568 w 47"/>
                <a:gd name="T1" fmla="*/ 327295 h 47"/>
                <a:gd name="T2" fmla="*/ 151058 w 47"/>
                <a:gd name="T3" fmla="*/ 313064 h 47"/>
                <a:gd name="T4" fmla="*/ 191594 w 47"/>
                <a:gd name="T5" fmla="*/ 284081 h 47"/>
                <a:gd name="T6" fmla="*/ 219989 w 47"/>
                <a:gd name="T7" fmla="*/ 269850 h 47"/>
                <a:gd name="T8" fmla="*/ 227399 w 47"/>
                <a:gd name="T9" fmla="*/ 254733 h 47"/>
                <a:gd name="T10" fmla="*/ 219989 w 47"/>
                <a:gd name="T11" fmla="*/ 234807 h 47"/>
                <a:gd name="T12" fmla="*/ 213425 w 47"/>
                <a:gd name="T13" fmla="*/ 227399 h 47"/>
                <a:gd name="T14" fmla="*/ 169256 w 47"/>
                <a:gd name="T15" fmla="*/ 241812 h 47"/>
                <a:gd name="T16" fmla="*/ 151058 w 47"/>
                <a:gd name="T17" fmla="*/ 254733 h 47"/>
                <a:gd name="T18" fmla="*/ 184217 w 47"/>
                <a:gd name="T19" fmla="*/ 227399 h 47"/>
                <a:gd name="T20" fmla="*/ 198567 w 47"/>
                <a:gd name="T21" fmla="*/ 198567 h 47"/>
                <a:gd name="T22" fmla="*/ 176696 w 47"/>
                <a:gd name="T23" fmla="*/ 191594 h 47"/>
                <a:gd name="T24" fmla="*/ 143568 w 47"/>
                <a:gd name="T25" fmla="*/ 206048 h 47"/>
                <a:gd name="T26" fmla="*/ 128736 w 47"/>
                <a:gd name="T27" fmla="*/ 169256 h 47"/>
                <a:gd name="T28" fmla="*/ 114922 w 47"/>
                <a:gd name="T29" fmla="*/ 219989 h 47"/>
                <a:gd name="T30" fmla="*/ 93099 w 47"/>
                <a:gd name="T31" fmla="*/ 254733 h 47"/>
                <a:gd name="T32" fmla="*/ 58079 w 47"/>
                <a:gd name="T33" fmla="*/ 262234 h 47"/>
                <a:gd name="T34" fmla="*/ 43229 w 47"/>
                <a:gd name="T35" fmla="*/ 254733 h 47"/>
                <a:gd name="T36" fmla="*/ 58079 w 47"/>
                <a:gd name="T37" fmla="*/ 241812 h 47"/>
                <a:gd name="T38" fmla="*/ 79958 w 47"/>
                <a:gd name="T39" fmla="*/ 234807 h 47"/>
                <a:gd name="T40" fmla="*/ 85538 w 47"/>
                <a:gd name="T41" fmla="*/ 206048 h 47"/>
                <a:gd name="T42" fmla="*/ 79958 w 47"/>
                <a:gd name="T43" fmla="*/ 151058 h 47"/>
                <a:gd name="T44" fmla="*/ 58079 w 47"/>
                <a:gd name="T45" fmla="*/ 107860 h 47"/>
                <a:gd name="T46" fmla="*/ 36668 w 47"/>
                <a:gd name="T47" fmla="*/ 107860 h 47"/>
                <a:gd name="T48" fmla="*/ 14834 w 47"/>
                <a:gd name="T49" fmla="*/ 136376 h 47"/>
                <a:gd name="T50" fmla="*/ 7497 w 47"/>
                <a:gd name="T51" fmla="*/ 128736 h 47"/>
                <a:gd name="T52" fmla="*/ 21847 w 47"/>
                <a:gd name="T53" fmla="*/ 79958 h 47"/>
                <a:gd name="T54" fmla="*/ 43229 w 47"/>
                <a:gd name="T55" fmla="*/ 50715 h 47"/>
                <a:gd name="T56" fmla="*/ 65060 w 47"/>
                <a:gd name="T57" fmla="*/ 43229 h 47"/>
                <a:gd name="T58" fmla="*/ 85538 w 47"/>
                <a:gd name="T59" fmla="*/ 65060 h 47"/>
                <a:gd name="T60" fmla="*/ 114922 w 47"/>
                <a:gd name="T61" fmla="*/ 114922 h 47"/>
                <a:gd name="T62" fmla="*/ 122206 w 47"/>
                <a:gd name="T63" fmla="*/ 93099 h 47"/>
                <a:gd name="T64" fmla="*/ 128736 w 47"/>
                <a:gd name="T65" fmla="*/ 85538 h 47"/>
                <a:gd name="T66" fmla="*/ 136376 w 47"/>
                <a:gd name="T67" fmla="*/ 114922 h 47"/>
                <a:gd name="T68" fmla="*/ 143568 w 47"/>
                <a:gd name="T69" fmla="*/ 100351 h 47"/>
                <a:gd name="T70" fmla="*/ 122206 w 47"/>
                <a:gd name="T71" fmla="*/ 72556 h 47"/>
                <a:gd name="T72" fmla="*/ 114922 w 47"/>
                <a:gd name="T73" fmla="*/ 50715 h 47"/>
                <a:gd name="T74" fmla="*/ 136376 w 47"/>
                <a:gd name="T75" fmla="*/ 58079 h 47"/>
                <a:gd name="T76" fmla="*/ 151058 w 47"/>
                <a:gd name="T77" fmla="*/ 85538 h 47"/>
                <a:gd name="T78" fmla="*/ 151058 w 47"/>
                <a:gd name="T79" fmla="*/ 79958 h 47"/>
                <a:gd name="T80" fmla="*/ 143568 w 47"/>
                <a:gd name="T81" fmla="*/ 58079 h 47"/>
                <a:gd name="T82" fmla="*/ 128736 w 47"/>
                <a:gd name="T83" fmla="*/ 43229 h 47"/>
                <a:gd name="T84" fmla="*/ 114922 w 47"/>
                <a:gd name="T85" fmla="*/ 29352 h 47"/>
                <a:gd name="T86" fmla="*/ 128736 w 47"/>
                <a:gd name="T87" fmla="*/ 0 h 47"/>
                <a:gd name="T88" fmla="*/ 151058 w 47"/>
                <a:gd name="T89" fmla="*/ 14834 h 47"/>
                <a:gd name="T90" fmla="*/ 169256 w 47"/>
                <a:gd name="T91" fmla="*/ 58079 h 47"/>
                <a:gd name="T92" fmla="*/ 176696 w 47"/>
                <a:gd name="T93" fmla="*/ 100351 h 47"/>
                <a:gd name="T94" fmla="*/ 191594 w 47"/>
                <a:gd name="T95" fmla="*/ 122206 h 47"/>
                <a:gd name="T96" fmla="*/ 241812 w 47"/>
                <a:gd name="T97" fmla="*/ 165407 h 47"/>
                <a:gd name="T98" fmla="*/ 313064 w 47"/>
                <a:gd name="T99" fmla="*/ 227399 h 47"/>
                <a:gd name="T100" fmla="*/ 327295 w 47"/>
                <a:gd name="T101" fmla="*/ 254733 h 47"/>
                <a:gd name="T102" fmla="*/ 334911 w 47"/>
                <a:gd name="T103" fmla="*/ 277069 h 47"/>
                <a:gd name="T104" fmla="*/ 254733 w 47"/>
                <a:gd name="T105" fmla="*/ 291713 h 47"/>
                <a:gd name="T106" fmla="*/ 219989 w 47"/>
                <a:gd name="T107" fmla="*/ 305463 h 47"/>
                <a:gd name="T108" fmla="*/ 176696 w 47"/>
                <a:gd name="T109" fmla="*/ 327295 h 47"/>
                <a:gd name="T110" fmla="*/ 151058 w 47"/>
                <a:gd name="T111" fmla="*/ 334911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753"/>
            <p:cNvSpPr>
              <a:spLocks/>
            </p:cNvSpPr>
            <p:nvPr/>
          </p:nvSpPr>
          <p:spPr bwMode="auto">
            <a:xfrm>
              <a:off x="5866" y="2716"/>
              <a:ext cx="72" cy="89"/>
            </a:xfrm>
            <a:custGeom>
              <a:avLst/>
              <a:gdLst>
                <a:gd name="T0" fmla="*/ 286720 w 36"/>
                <a:gd name="T1" fmla="*/ 311091 h 45"/>
                <a:gd name="T2" fmla="*/ 270336 w 36"/>
                <a:gd name="T3" fmla="*/ 304095 h 45"/>
                <a:gd name="T4" fmla="*/ 262144 w 36"/>
                <a:gd name="T5" fmla="*/ 296862 h 45"/>
                <a:gd name="T6" fmla="*/ 245760 w 36"/>
                <a:gd name="T7" fmla="*/ 296862 h 45"/>
                <a:gd name="T8" fmla="*/ 229376 w 36"/>
                <a:gd name="T9" fmla="*/ 275564 h 45"/>
                <a:gd name="T10" fmla="*/ 204800 w 36"/>
                <a:gd name="T11" fmla="*/ 240662 h 45"/>
                <a:gd name="T12" fmla="*/ 172032 w 36"/>
                <a:gd name="T13" fmla="*/ 211626 h 45"/>
                <a:gd name="T14" fmla="*/ 131072 w 36"/>
                <a:gd name="T15" fmla="*/ 161116 h 45"/>
                <a:gd name="T16" fmla="*/ 114688 w 36"/>
                <a:gd name="T17" fmla="*/ 157293 h 45"/>
                <a:gd name="T18" fmla="*/ 98304 w 36"/>
                <a:gd name="T19" fmla="*/ 150099 h 45"/>
                <a:gd name="T20" fmla="*/ 90112 w 36"/>
                <a:gd name="T21" fmla="*/ 142981 h 45"/>
                <a:gd name="T22" fmla="*/ 73728 w 36"/>
                <a:gd name="T23" fmla="*/ 128312 h 45"/>
                <a:gd name="T24" fmla="*/ 65536 w 36"/>
                <a:gd name="T25" fmla="*/ 114482 h 45"/>
                <a:gd name="T26" fmla="*/ 57344 w 36"/>
                <a:gd name="T27" fmla="*/ 100024 h 45"/>
                <a:gd name="T28" fmla="*/ 49152 w 36"/>
                <a:gd name="T29" fmla="*/ 72294 h 45"/>
                <a:gd name="T30" fmla="*/ 40960 w 36"/>
                <a:gd name="T31" fmla="*/ 57884 h 45"/>
                <a:gd name="T32" fmla="*/ 32768 w 36"/>
                <a:gd name="T33" fmla="*/ 36553 h 45"/>
                <a:gd name="T34" fmla="*/ 24576 w 36"/>
                <a:gd name="T35" fmla="*/ 29267 h 45"/>
                <a:gd name="T36" fmla="*/ 8192 w 36"/>
                <a:gd name="T37" fmla="*/ 14798 h 45"/>
                <a:gd name="T38" fmla="*/ 0 w 36"/>
                <a:gd name="T39" fmla="*/ 0 h 45"/>
                <a:gd name="T40" fmla="*/ 0 w 36"/>
                <a:gd name="T41" fmla="*/ 0 h 45"/>
                <a:gd name="T42" fmla="*/ 16384 w 36"/>
                <a:gd name="T43" fmla="*/ 0 h 45"/>
                <a:gd name="T44" fmla="*/ 24576 w 36"/>
                <a:gd name="T45" fmla="*/ 0 h 45"/>
                <a:gd name="T46" fmla="*/ 40960 w 36"/>
                <a:gd name="T47" fmla="*/ 0 h 45"/>
                <a:gd name="T48" fmla="*/ 49152 w 36"/>
                <a:gd name="T49" fmla="*/ 7482 h 45"/>
                <a:gd name="T50" fmla="*/ 65536 w 36"/>
                <a:gd name="T51" fmla="*/ 21783 h 45"/>
                <a:gd name="T52" fmla="*/ 73728 w 36"/>
                <a:gd name="T53" fmla="*/ 36553 h 45"/>
                <a:gd name="T54" fmla="*/ 73728 w 36"/>
                <a:gd name="T55" fmla="*/ 57884 h 45"/>
                <a:gd name="T56" fmla="*/ 73728 w 36"/>
                <a:gd name="T57" fmla="*/ 72294 h 45"/>
                <a:gd name="T58" fmla="*/ 81920 w 36"/>
                <a:gd name="T59" fmla="*/ 92720 h 45"/>
                <a:gd name="T60" fmla="*/ 98304 w 36"/>
                <a:gd name="T61" fmla="*/ 107002 h 45"/>
                <a:gd name="T62" fmla="*/ 122880 w 36"/>
                <a:gd name="T63" fmla="*/ 121683 h 45"/>
                <a:gd name="T64" fmla="*/ 155648 w 36"/>
                <a:gd name="T65" fmla="*/ 150099 h 45"/>
                <a:gd name="T66" fmla="*/ 188416 w 36"/>
                <a:gd name="T67" fmla="*/ 176030 h 45"/>
                <a:gd name="T68" fmla="*/ 229376 w 36"/>
                <a:gd name="T69" fmla="*/ 204198 h 45"/>
                <a:gd name="T70" fmla="*/ 262144 w 36"/>
                <a:gd name="T71" fmla="*/ 240662 h 45"/>
                <a:gd name="T72" fmla="*/ 278528 w 36"/>
                <a:gd name="T73" fmla="*/ 260997 h 45"/>
                <a:gd name="T74" fmla="*/ 286720 w 36"/>
                <a:gd name="T75" fmla="*/ 282785 h 45"/>
                <a:gd name="T76" fmla="*/ 294912 w 36"/>
                <a:gd name="T77" fmla="*/ 296862 h 45"/>
                <a:gd name="T78" fmla="*/ 294912 w 36"/>
                <a:gd name="T79" fmla="*/ 311091 h 45"/>
                <a:gd name="T80" fmla="*/ 294912 w 36"/>
                <a:gd name="T81" fmla="*/ 318652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754"/>
            <p:cNvSpPr>
              <a:spLocks/>
            </p:cNvSpPr>
            <p:nvPr/>
          </p:nvSpPr>
          <p:spPr bwMode="auto">
            <a:xfrm>
              <a:off x="5726" y="2766"/>
              <a:ext cx="53" cy="37"/>
            </a:xfrm>
            <a:custGeom>
              <a:avLst/>
              <a:gdLst>
                <a:gd name="T0" fmla="*/ 88163 w 27"/>
                <a:gd name="T1" fmla="*/ 109997 h 19"/>
                <a:gd name="T2" fmla="*/ 71401 w 27"/>
                <a:gd name="T3" fmla="*/ 103456 h 19"/>
                <a:gd name="T4" fmla="*/ 51991 w 27"/>
                <a:gd name="T5" fmla="*/ 91826 h 19"/>
                <a:gd name="T6" fmla="*/ 39870 w 27"/>
                <a:gd name="T7" fmla="*/ 80820 h 19"/>
                <a:gd name="T8" fmla="*/ 26486 w 27"/>
                <a:gd name="T9" fmla="*/ 62875 h 19"/>
                <a:gd name="T10" fmla="*/ 20311 w 27"/>
                <a:gd name="T11" fmla="*/ 47154 h 19"/>
                <a:gd name="T12" fmla="*/ 6874 w 27"/>
                <a:gd name="T13" fmla="*/ 29006 h 19"/>
                <a:gd name="T14" fmla="*/ 6874 w 27"/>
                <a:gd name="T15" fmla="*/ 12434 h 19"/>
                <a:gd name="T16" fmla="*/ 13493 w 27"/>
                <a:gd name="T17" fmla="*/ 6385 h 19"/>
                <a:gd name="T18" fmla="*/ 26486 w 27"/>
                <a:gd name="T19" fmla="*/ 6385 h 19"/>
                <a:gd name="T20" fmla="*/ 33227 w 27"/>
                <a:gd name="T21" fmla="*/ 6385 h 19"/>
                <a:gd name="T22" fmla="*/ 39870 w 27"/>
                <a:gd name="T23" fmla="*/ 6385 h 19"/>
                <a:gd name="T24" fmla="*/ 51991 w 27"/>
                <a:gd name="T25" fmla="*/ 12434 h 19"/>
                <a:gd name="T26" fmla="*/ 58408 w 27"/>
                <a:gd name="T27" fmla="*/ 12434 h 19"/>
                <a:gd name="T28" fmla="*/ 71401 w 27"/>
                <a:gd name="T29" fmla="*/ 18153 h 19"/>
                <a:gd name="T30" fmla="*/ 78263 w 27"/>
                <a:gd name="T31" fmla="*/ 35351 h 19"/>
                <a:gd name="T32" fmla="*/ 84894 w 27"/>
                <a:gd name="T33" fmla="*/ 47154 h 19"/>
                <a:gd name="T34" fmla="*/ 88163 w 27"/>
                <a:gd name="T35" fmla="*/ 56485 h 19"/>
                <a:gd name="T36" fmla="*/ 102056 w 27"/>
                <a:gd name="T37" fmla="*/ 62875 h 19"/>
                <a:gd name="T38" fmla="*/ 114653 w 27"/>
                <a:gd name="T39" fmla="*/ 68841 h 19"/>
                <a:gd name="T40" fmla="*/ 133419 w 27"/>
                <a:gd name="T41" fmla="*/ 62875 h 19"/>
                <a:gd name="T42" fmla="*/ 140158 w 27"/>
                <a:gd name="T43" fmla="*/ 62875 h 19"/>
                <a:gd name="T44" fmla="*/ 147032 w 27"/>
                <a:gd name="T45" fmla="*/ 56485 h 19"/>
                <a:gd name="T46" fmla="*/ 159565 w 27"/>
                <a:gd name="T47" fmla="*/ 53126 h 19"/>
                <a:gd name="T48" fmla="*/ 166644 w 27"/>
                <a:gd name="T49" fmla="*/ 53126 h 19"/>
                <a:gd name="T50" fmla="*/ 173061 w 27"/>
                <a:gd name="T51" fmla="*/ 56485 h 19"/>
                <a:gd name="T52" fmla="*/ 173061 w 27"/>
                <a:gd name="T53" fmla="*/ 62875 h 19"/>
                <a:gd name="T54" fmla="*/ 173061 w 27"/>
                <a:gd name="T55" fmla="*/ 68841 h 19"/>
                <a:gd name="T56" fmla="*/ 173061 w 27"/>
                <a:gd name="T57" fmla="*/ 74438 h 19"/>
                <a:gd name="T58" fmla="*/ 166644 w 27"/>
                <a:gd name="T59" fmla="*/ 80820 h 19"/>
                <a:gd name="T60" fmla="*/ 153627 w 27"/>
                <a:gd name="T61" fmla="*/ 91826 h 19"/>
                <a:gd name="T62" fmla="*/ 140158 w 27"/>
                <a:gd name="T63" fmla="*/ 103456 h 19"/>
                <a:gd name="T64" fmla="*/ 121731 w 27"/>
                <a:gd name="T65" fmla="*/ 109997 h 19"/>
                <a:gd name="T66" fmla="*/ 108715 w 27"/>
                <a:gd name="T67" fmla="*/ 10999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755"/>
            <p:cNvSpPr>
              <a:spLocks/>
            </p:cNvSpPr>
            <p:nvPr/>
          </p:nvSpPr>
          <p:spPr bwMode="auto">
            <a:xfrm>
              <a:off x="5770" y="2766"/>
              <a:ext cx="35" cy="37"/>
            </a:xfrm>
            <a:custGeom>
              <a:avLst/>
              <a:gdLst>
                <a:gd name="T0" fmla="*/ 28607 w 18"/>
                <a:gd name="T1" fmla="*/ 109997 h 19"/>
                <a:gd name="T2" fmla="*/ 23812 w 18"/>
                <a:gd name="T3" fmla="*/ 109997 h 19"/>
                <a:gd name="T4" fmla="*/ 23812 w 18"/>
                <a:gd name="T5" fmla="*/ 103456 h 19"/>
                <a:gd name="T6" fmla="*/ 23812 w 18"/>
                <a:gd name="T7" fmla="*/ 97851 h 19"/>
                <a:gd name="T8" fmla="*/ 28607 w 18"/>
                <a:gd name="T9" fmla="*/ 97851 h 19"/>
                <a:gd name="T10" fmla="*/ 34584 w 18"/>
                <a:gd name="T11" fmla="*/ 91826 h 19"/>
                <a:gd name="T12" fmla="*/ 34584 w 18"/>
                <a:gd name="T13" fmla="*/ 85406 h 19"/>
                <a:gd name="T14" fmla="*/ 40052 w 18"/>
                <a:gd name="T15" fmla="*/ 80820 h 19"/>
                <a:gd name="T16" fmla="*/ 40052 w 18"/>
                <a:gd name="T17" fmla="*/ 68841 h 19"/>
                <a:gd name="T18" fmla="*/ 34584 w 18"/>
                <a:gd name="T19" fmla="*/ 56485 h 19"/>
                <a:gd name="T20" fmla="*/ 28607 w 18"/>
                <a:gd name="T21" fmla="*/ 47154 h 19"/>
                <a:gd name="T22" fmla="*/ 23812 w 18"/>
                <a:gd name="T23" fmla="*/ 41502 h 19"/>
                <a:gd name="T24" fmla="*/ 23812 w 18"/>
                <a:gd name="T25" fmla="*/ 35351 h 19"/>
                <a:gd name="T26" fmla="*/ 17786 w 18"/>
                <a:gd name="T27" fmla="*/ 35351 h 19"/>
                <a:gd name="T28" fmla="*/ 12246 w 18"/>
                <a:gd name="T29" fmla="*/ 35351 h 19"/>
                <a:gd name="T30" fmla="*/ 6298 w 18"/>
                <a:gd name="T31" fmla="*/ 41502 h 19"/>
                <a:gd name="T32" fmla="*/ 0 w 18"/>
                <a:gd name="T33" fmla="*/ 35351 h 19"/>
                <a:gd name="T34" fmla="*/ 0 w 18"/>
                <a:gd name="T35" fmla="*/ 24214 h 19"/>
                <a:gd name="T36" fmla="*/ 6298 w 18"/>
                <a:gd name="T37" fmla="*/ 18153 h 19"/>
                <a:gd name="T38" fmla="*/ 6298 w 18"/>
                <a:gd name="T39" fmla="*/ 18153 h 19"/>
                <a:gd name="T40" fmla="*/ 12246 w 18"/>
                <a:gd name="T41" fmla="*/ 18153 h 19"/>
                <a:gd name="T42" fmla="*/ 17786 w 18"/>
                <a:gd name="T43" fmla="*/ 12434 h 19"/>
                <a:gd name="T44" fmla="*/ 23812 w 18"/>
                <a:gd name="T45" fmla="*/ 6385 h 19"/>
                <a:gd name="T46" fmla="*/ 34584 w 18"/>
                <a:gd name="T47" fmla="*/ 0 h 19"/>
                <a:gd name="T48" fmla="*/ 46301 w 18"/>
                <a:gd name="T49" fmla="*/ 0 h 19"/>
                <a:gd name="T50" fmla="*/ 52535 w 18"/>
                <a:gd name="T51" fmla="*/ 12434 h 19"/>
                <a:gd name="T52" fmla="*/ 55625 w 18"/>
                <a:gd name="T53" fmla="*/ 41502 h 19"/>
                <a:gd name="T54" fmla="*/ 67247 w 18"/>
                <a:gd name="T55" fmla="*/ 62875 h 19"/>
                <a:gd name="T56" fmla="*/ 73545 w 18"/>
                <a:gd name="T57" fmla="*/ 74438 h 19"/>
                <a:gd name="T58" fmla="*/ 90030 w 18"/>
                <a:gd name="T59" fmla="*/ 91826 h 19"/>
                <a:gd name="T60" fmla="*/ 102151 w 18"/>
                <a:gd name="T61" fmla="*/ 103456 h 19"/>
                <a:gd name="T62" fmla="*/ 95807 w 18"/>
                <a:gd name="T63" fmla="*/ 103456 h 19"/>
                <a:gd name="T64" fmla="*/ 90030 w 18"/>
                <a:gd name="T65" fmla="*/ 103456 h 19"/>
                <a:gd name="T66" fmla="*/ 77875 w 18"/>
                <a:gd name="T67" fmla="*/ 103456 h 19"/>
                <a:gd name="T68" fmla="*/ 67247 w 18"/>
                <a:gd name="T69" fmla="*/ 109997 h 19"/>
                <a:gd name="T70" fmla="*/ 67247 w 18"/>
                <a:gd name="T71" fmla="*/ 97851 h 19"/>
                <a:gd name="T72" fmla="*/ 73545 w 18"/>
                <a:gd name="T73" fmla="*/ 85406 h 19"/>
                <a:gd name="T74" fmla="*/ 73545 w 18"/>
                <a:gd name="T75" fmla="*/ 80820 h 19"/>
                <a:gd name="T76" fmla="*/ 67247 w 18"/>
                <a:gd name="T77" fmla="*/ 80820 h 19"/>
                <a:gd name="T78" fmla="*/ 61870 w 18"/>
                <a:gd name="T79" fmla="*/ 80820 h 19"/>
                <a:gd name="T80" fmla="*/ 55625 w 18"/>
                <a:gd name="T81" fmla="*/ 91826 h 19"/>
                <a:gd name="T82" fmla="*/ 55625 w 18"/>
                <a:gd name="T83" fmla="*/ 103456 h 19"/>
                <a:gd name="T84" fmla="*/ 52535 w 18"/>
                <a:gd name="T85" fmla="*/ 109997 h 19"/>
                <a:gd name="T86" fmla="*/ 46301 w 18"/>
                <a:gd name="T87" fmla="*/ 109997 h 19"/>
                <a:gd name="T88" fmla="*/ 34584 w 18"/>
                <a:gd name="T89" fmla="*/ 109997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756"/>
            <p:cNvSpPr>
              <a:spLocks/>
            </p:cNvSpPr>
            <p:nvPr/>
          </p:nvSpPr>
          <p:spPr bwMode="auto">
            <a:xfrm>
              <a:off x="5861" y="2788"/>
              <a:ext cx="23" cy="15"/>
            </a:xfrm>
            <a:custGeom>
              <a:avLst/>
              <a:gdLst>
                <a:gd name="T0" fmla="*/ 10162 w 12"/>
                <a:gd name="T1" fmla="*/ 27759 h 8"/>
                <a:gd name="T2" fmla="*/ 10162 w 12"/>
                <a:gd name="T3" fmla="*/ 23942 h 8"/>
                <a:gd name="T4" fmla="*/ 10162 w 12"/>
                <a:gd name="T5" fmla="*/ 23942 h 8"/>
                <a:gd name="T6" fmla="*/ 5302 w 12"/>
                <a:gd name="T7" fmla="*/ 20949 h 8"/>
                <a:gd name="T8" fmla="*/ 5302 w 12"/>
                <a:gd name="T9" fmla="*/ 20949 h 8"/>
                <a:gd name="T10" fmla="*/ 0 w 12"/>
                <a:gd name="T11" fmla="*/ 20949 h 8"/>
                <a:gd name="T12" fmla="*/ 0 w 12"/>
                <a:gd name="T13" fmla="*/ 20949 h 8"/>
                <a:gd name="T14" fmla="*/ 0 w 12"/>
                <a:gd name="T15" fmla="*/ 20949 h 8"/>
                <a:gd name="T16" fmla="*/ 0 w 12"/>
                <a:gd name="T17" fmla="*/ 20949 h 8"/>
                <a:gd name="T18" fmla="*/ 5302 w 12"/>
                <a:gd name="T19" fmla="*/ 17132 h 8"/>
                <a:gd name="T20" fmla="*/ 10162 w 12"/>
                <a:gd name="T21" fmla="*/ 17132 h 8"/>
                <a:gd name="T22" fmla="*/ 10162 w 12"/>
                <a:gd name="T23" fmla="*/ 14805 h 8"/>
                <a:gd name="T24" fmla="*/ 19477 w 12"/>
                <a:gd name="T25" fmla="*/ 11173 h 8"/>
                <a:gd name="T26" fmla="*/ 29356 w 12"/>
                <a:gd name="T27" fmla="*/ 7896 h 8"/>
                <a:gd name="T28" fmla="*/ 32024 w 12"/>
                <a:gd name="T29" fmla="*/ 4211 h 8"/>
                <a:gd name="T30" fmla="*/ 37331 w 12"/>
                <a:gd name="T31" fmla="*/ 4211 h 8"/>
                <a:gd name="T32" fmla="*/ 42295 w 12"/>
                <a:gd name="T33" fmla="*/ 4211 h 8"/>
                <a:gd name="T34" fmla="*/ 46086 w 12"/>
                <a:gd name="T35" fmla="*/ 0 h 8"/>
                <a:gd name="T36" fmla="*/ 46086 w 12"/>
                <a:gd name="T37" fmla="*/ 0 h 8"/>
                <a:gd name="T38" fmla="*/ 51702 w 12"/>
                <a:gd name="T39" fmla="*/ 0 h 8"/>
                <a:gd name="T40" fmla="*/ 51702 w 12"/>
                <a:gd name="T41" fmla="*/ 0 h 8"/>
                <a:gd name="T42" fmla="*/ 56266 w 12"/>
                <a:gd name="T43" fmla="*/ 4211 h 8"/>
                <a:gd name="T44" fmla="*/ 56266 w 12"/>
                <a:gd name="T45" fmla="*/ 4211 h 8"/>
                <a:gd name="T46" fmla="*/ 56266 w 12"/>
                <a:gd name="T47" fmla="*/ 4211 h 8"/>
                <a:gd name="T48" fmla="*/ 56266 w 12"/>
                <a:gd name="T49" fmla="*/ 7896 h 8"/>
                <a:gd name="T50" fmla="*/ 56266 w 12"/>
                <a:gd name="T51" fmla="*/ 11173 h 8"/>
                <a:gd name="T52" fmla="*/ 56266 w 12"/>
                <a:gd name="T53" fmla="*/ 11173 h 8"/>
                <a:gd name="T54" fmla="*/ 51702 w 12"/>
                <a:gd name="T55" fmla="*/ 11173 h 8"/>
                <a:gd name="T56" fmla="*/ 51702 w 12"/>
                <a:gd name="T57" fmla="*/ 11173 h 8"/>
                <a:gd name="T58" fmla="*/ 46086 w 12"/>
                <a:gd name="T59" fmla="*/ 11173 h 8"/>
                <a:gd name="T60" fmla="*/ 46086 w 12"/>
                <a:gd name="T61" fmla="*/ 11173 h 8"/>
                <a:gd name="T62" fmla="*/ 42295 w 12"/>
                <a:gd name="T63" fmla="*/ 14805 h 8"/>
                <a:gd name="T64" fmla="*/ 42295 w 12"/>
                <a:gd name="T65" fmla="*/ 14805 h 8"/>
                <a:gd name="T66" fmla="*/ 37331 w 12"/>
                <a:gd name="T67" fmla="*/ 14805 h 8"/>
                <a:gd name="T68" fmla="*/ 32024 w 12"/>
                <a:gd name="T69" fmla="*/ 17132 h 8"/>
                <a:gd name="T70" fmla="*/ 29356 w 12"/>
                <a:gd name="T71" fmla="*/ 17132 h 8"/>
                <a:gd name="T72" fmla="*/ 29356 w 12"/>
                <a:gd name="T73" fmla="*/ 20949 h 8"/>
                <a:gd name="T74" fmla="*/ 19477 w 12"/>
                <a:gd name="T75" fmla="*/ 20949 h 8"/>
                <a:gd name="T76" fmla="*/ 15316 w 12"/>
                <a:gd name="T77" fmla="*/ 23942 h 8"/>
                <a:gd name="T78" fmla="*/ 10162 w 12"/>
                <a:gd name="T79" fmla="*/ 27759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757"/>
            <p:cNvSpPr>
              <a:spLocks/>
            </p:cNvSpPr>
            <p:nvPr/>
          </p:nvSpPr>
          <p:spPr bwMode="auto">
            <a:xfrm>
              <a:off x="5778" y="2699"/>
              <a:ext cx="67" cy="99"/>
            </a:xfrm>
            <a:custGeom>
              <a:avLst/>
              <a:gdLst>
                <a:gd name="T0" fmla="*/ 116426 w 34"/>
                <a:gd name="T1" fmla="*/ 359368 h 50"/>
                <a:gd name="T2" fmla="*/ 102571 w 34"/>
                <a:gd name="T3" fmla="*/ 351699 h 50"/>
                <a:gd name="T4" fmla="*/ 88263 w 34"/>
                <a:gd name="T5" fmla="*/ 337238 h 50"/>
                <a:gd name="T6" fmla="*/ 74764 w 34"/>
                <a:gd name="T7" fmla="*/ 315780 h 50"/>
                <a:gd name="T8" fmla="*/ 60889 w 34"/>
                <a:gd name="T9" fmla="*/ 293634 h 50"/>
                <a:gd name="T10" fmla="*/ 48494 w 34"/>
                <a:gd name="T11" fmla="*/ 265783 h 50"/>
                <a:gd name="T12" fmla="*/ 34619 w 34"/>
                <a:gd name="T13" fmla="*/ 228728 h 50"/>
                <a:gd name="T14" fmla="*/ 21129 w 34"/>
                <a:gd name="T15" fmla="*/ 174074 h 50"/>
                <a:gd name="T16" fmla="*/ 14295 w 34"/>
                <a:gd name="T17" fmla="*/ 130393 h 50"/>
                <a:gd name="T18" fmla="*/ 7254 w 34"/>
                <a:gd name="T19" fmla="*/ 101045 h 50"/>
                <a:gd name="T20" fmla="*/ 0 w 34"/>
                <a:gd name="T21" fmla="*/ 73036 h 50"/>
                <a:gd name="T22" fmla="*/ 0 w 34"/>
                <a:gd name="T23" fmla="*/ 51033 h 50"/>
                <a:gd name="T24" fmla="*/ 0 w 34"/>
                <a:gd name="T25" fmla="*/ 36887 h 50"/>
                <a:gd name="T26" fmla="*/ 0 w 34"/>
                <a:gd name="T27" fmla="*/ 22425 h 50"/>
                <a:gd name="T28" fmla="*/ 0 w 34"/>
                <a:gd name="T29" fmla="*/ 14882 h 50"/>
                <a:gd name="T30" fmla="*/ 7254 w 34"/>
                <a:gd name="T31" fmla="*/ 7516 h 50"/>
                <a:gd name="T32" fmla="*/ 21129 w 34"/>
                <a:gd name="T33" fmla="*/ 0 h 50"/>
                <a:gd name="T34" fmla="*/ 28170 w 34"/>
                <a:gd name="T35" fmla="*/ 0 h 50"/>
                <a:gd name="T36" fmla="*/ 41637 w 34"/>
                <a:gd name="T37" fmla="*/ 0 h 50"/>
                <a:gd name="T38" fmla="*/ 55511 w 34"/>
                <a:gd name="T39" fmla="*/ 0 h 50"/>
                <a:gd name="T40" fmla="*/ 60889 w 34"/>
                <a:gd name="T41" fmla="*/ 65855 h 50"/>
                <a:gd name="T42" fmla="*/ 74764 w 34"/>
                <a:gd name="T43" fmla="*/ 137915 h 50"/>
                <a:gd name="T44" fmla="*/ 88263 w 34"/>
                <a:gd name="T45" fmla="*/ 207581 h 50"/>
                <a:gd name="T46" fmla="*/ 116426 w 34"/>
                <a:gd name="T47" fmla="*/ 273072 h 50"/>
                <a:gd name="T48" fmla="*/ 119987 w 34"/>
                <a:gd name="T49" fmla="*/ 278693 h 50"/>
                <a:gd name="T50" fmla="*/ 134434 w 34"/>
                <a:gd name="T51" fmla="*/ 286330 h 50"/>
                <a:gd name="T52" fmla="*/ 141236 w 34"/>
                <a:gd name="T53" fmla="*/ 286330 h 50"/>
                <a:gd name="T54" fmla="*/ 154638 w 34"/>
                <a:gd name="T55" fmla="*/ 286330 h 50"/>
                <a:gd name="T56" fmla="*/ 161685 w 34"/>
                <a:gd name="T57" fmla="*/ 278693 h 50"/>
                <a:gd name="T58" fmla="*/ 173926 w 34"/>
                <a:gd name="T59" fmla="*/ 265783 h 50"/>
                <a:gd name="T60" fmla="*/ 188313 w 34"/>
                <a:gd name="T61" fmla="*/ 251153 h 50"/>
                <a:gd name="T62" fmla="*/ 194871 w 34"/>
                <a:gd name="T63" fmla="*/ 236216 h 50"/>
                <a:gd name="T64" fmla="*/ 208277 w 34"/>
                <a:gd name="T65" fmla="*/ 228728 h 50"/>
                <a:gd name="T66" fmla="*/ 215561 w 34"/>
                <a:gd name="T67" fmla="*/ 222027 h 50"/>
                <a:gd name="T68" fmla="*/ 222574 w 34"/>
                <a:gd name="T69" fmla="*/ 222027 h 50"/>
                <a:gd name="T70" fmla="*/ 222574 w 34"/>
                <a:gd name="T71" fmla="*/ 228728 h 50"/>
                <a:gd name="T72" fmla="*/ 229428 w 34"/>
                <a:gd name="T73" fmla="*/ 251153 h 50"/>
                <a:gd name="T74" fmla="*/ 222574 w 34"/>
                <a:gd name="T75" fmla="*/ 273072 h 50"/>
                <a:gd name="T76" fmla="*/ 222574 w 34"/>
                <a:gd name="T77" fmla="*/ 293634 h 50"/>
                <a:gd name="T78" fmla="*/ 208277 w 34"/>
                <a:gd name="T79" fmla="*/ 308268 h 50"/>
                <a:gd name="T80" fmla="*/ 208277 w 34"/>
                <a:gd name="T81" fmla="*/ 301275 h 50"/>
                <a:gd name="T82" fmla="*/ 208277 w 34"/>
                <a:gd name="T83" fmla="*/ 301275 h 50"/>
                <a:gd name="T84" fmla="*/ 202125 w 34"/>
                <a:gd name="T85" fmla="*/ 301275 h 50"/>
                <a:gd name="T86" fmla="*/ 188313 w 34"/>
                <a:gd name="T87" fmla="*/ 322241 h 50"/>
                <a:gd name="T88" fmla="*/ 168450 w 34"/>
                <a:gd name="T89" fmla="*/ 344667 h 50"/>
                <a:gd name="T90" fmla="*/ 161685 w 34"/>
                <a:gd name="T91" fmla="*/ 351699 h 50"/>
                <a:gd name="T92" fmla="*/ 147329 w 34"/>
                <a:gd name="T93" fmla="*/ 359368 h 50"/>
                <a:gd name="T94" fmla="*/ 134434 w 34"/>
                <a:gd name="T95" fmla="*/ 359368 h 50"/>
                <a:gd name="T96" fmla="*/ 119987 w 34"/>
                <a:gd name="T97" fmla="*/ 359368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758"/>
            <p:cNvSpPr>
              <a:spLocks/>
            </p:cNvSpPr>
            <p:nvPr/>
          </p:nvSpPr>
          <p:spPr bwMode="auto">
            <a:xfrm>
              <a:off x="5857" y="2778"/>
              <a:ext cx="19" cy="18"/>
            </a:xfrm>
            <a:custGeom>
              <a:avLst/>
              <a:gdLst>
                <a:gd name="T0" fmla="*/ 4754 w 10"/>
                <a:gd name="T1" fmla="*/ 73728 h 9"/>
                <a:gd name="T2" fmla="*/ 0 w 10"/>
                <a:gd name="T3" fmla="*/ 65536 h 9"/>
                <a:gd name="T4" fmla="*/ 4754 w 10"/>
                <a:gd name="T5" fmla="*/ 57344 h 9"/>
                <a:gd name="T6" fmla="*/ 4754 w 10"/>
                <a:gd name="T7" fmla="*/ 49152 h 9"/>
                <a:gd name="T8" fmla="*/ 4754 w 10"/>
                <a:gd name="T9" fmla="*/ 49152 h 9"/>
                <a:gd name="T10" fmla="*/ 9033 w 10"/>
                <a:gd name="T11" fmla="*/ 40960 h 9"/>
                <a:gd name="T12" fmla="*/ 9033 w 10"/>
                <a:gd name="T13" fmla="*/ 32768 h 9"/>
                <a:gd name="T14" fmla="*/ 12903 w 10"/>
                <a:gd name="T15" fmla="*/ 24576 h 9"/>
                <a:gd name="T16" fmla="*/ 17163 w 10"/>
                <a:gd name="T17" fmla="*/ 16384 h 9"/>
                <a:gd name="T18" fmla="*/ 17163 w 10"/>
                <a:gd name="T19" fmla="*/ 16384 h 9"/>
                <a:gd name="T20" fmla="*/ 21865 w 10"/>
                <a:gd name="T21" fmla="*/ 8192 h 9"/>
                <a:gd name="T22" fmla="*/ 24516 w 10"/>
                <a:gd name="T23" fmla="*/ 0 h 9"/>
                <a:gd name="T24" fmla="*/ 28700 w 10"/>
                <a:gd name="T25" fmla="*/ 0 h 9"/>
                <a:gd name="T26" fmla="*/ 32610 w 10"/>
                <a:gd name="T27" fmla="*/ 0 h 9"/>
                <a:gd name="T28" fmla="*/ 37360 w 10"/>
                <a:gd name="T29" fmla="*/ 0 h 9"/>
                <a:gd name="T30" fmla="*/ 37360 w 10"/>
                <a:gd name="T31" fmla="*/ 0 h 9"/>
                <a:gd name="T32" fmla="*/ 41544 w 10"/>
                <a:gd name="T33" fmla="*/ 0 h 9"/>
                <a:gd name="T34" fmla="*/ 41544 w 10"/>
                <a:gd name="T35" fmla="*/ 0 h 9"/>
                <a:gd name="T36" fmla="*/ 37360 w 10"/>
                <a:gd name="T37" fmla="*/ 16384 h 9"/>
                <a:gd name="T38" fmla="*/ 32610 w 10"/>
                <a:gd name="T39" fmla="*/ 24576 h 9"/>
                <a:gd name="T40" fmla="*/ 21865 w 10"/>
                <a:gd name="T41" fmla="*/ 40960 h 9"/>
                <a:gd name="T42" fmla="*/ 12903 w 10"/>
                <a:gd name="T43" fmla="*/ 49152 h 9"/>
                <a:gd name="T44" fmla="*/ 9033 w 10"/>
                <a:gd name="T45" fmla="*/ 65536 h 9"/>
                <a:gd name="T46" fmla="*/ 4754 w 10"/>
                <a:gd name="T47" fmla="*/ 73728 h 9"/>
                <a:gd name="T48" fmla="*/ 4754 w 10"/>
                <a:gd name="T49" fmla="*/ 73728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759"/>
            <p:cNvSpPr>
              <a:spLocks/>
            </p:cNvSpPr>
            <p:nvPr/>
          </p:nvSpPr>
          <p:spPr bwMode="auto">
            <a:xfrm>
              <a:off x="5837" y="2774"/>
              <a:ext cx="6" cy="6"/>
            </a:xfrm>
            <a:custGeom>
              <a:avLst/>
              <a:gdLst>
                <a:gd name="T0" fmla="*/ 0 w 3"/>
                <a:gd name="T1" fmla="*/ 24576 h 3"/>
                <a:gd name="T2" fmla="*/ 0 w 3"/>
                <a:gd name="T3" fmla="*/ 24576 h 3"/>
                <a:gd name="T4" fmla="*/ 8192 w 3"/>
                <a:gd name="T5" fmla="*/ 16384 h 3"/>
                <a:gd name="T6" fmla="*/ 8192 w 3"/>
                <a:gd name="T7" fmla="*/ 8192 h 3"/>
                <a:gd name="T8" fmla="*/ 16384 w 3"/>
                <a:gd name="T9" fmla="*/ 8192 h 3"/>
                <a:gd name="T10" fmla="*/ 24576 w 3"/>
                <a:gd name="T11" fmla="*/ 0 h 3"/>
                <a:gd name="T12" fmla="*/ 24576 w 3"/>
                <a:gd name="T13" fmla="*/ 0 h 3"/>
                <a:gd name="T14" fmla="*/ 24576 w 3"/>
                <a:gd name="T15" fmla="*/ 8192 h 3"/>
                <a:gd name="T16" fmla="*/ 24576 w 3"/>
                <a:gd name="T17" fmla="*/ 8192 h 3"/>
                <a:gd name="T18" fmla="*/ 24576 w 3"/>
                <a:gd name="T19" fmla="*/ 8192 h 3"/>
                <a:gd name="T20" fmla="*/ 16384 w 3"/>
                <a:gd name="T21" fmla="*/ 8192 h 3"/>
                <a:gd name="T22" fmla="*/ 16384 w 3"/>
                <a:gd name="T23" fmla="*/ 16384 h 3"/>
                <a:gd name="T24" fmla="*/ 8192 w 3"/>
                <a:gd name="T25" fmla="*/ 24576 h 3"/>
                <a:gd name="T26" fmla="*/ 0 w 3"/>
                <a:gd name="T27" fmla="*/ 24576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760"/>
            <p:cNvSpPr>
              <a:spLocks/>
            </p:cNvSpPr>
            <p:nvPr/>
          </p:nvSpPr>
          <p:spPr bwMode="auto">
            <a:xfrm>
              <a:off x="5813" y="2762"/>
              <a:ext cx="8" cy="8"/>
            </a:xfrm>
            <a:custGeom>
              <a:avLst/>
              <a:gdLst>
                <a:gd name="T0" fmla="*/ 24576 w 4"/>
                <a:gd name="T1" fmla="*/ 32768 h 4"/>
                <a:gd name="T2" fmla="*/ 24576 w 4"/>
                <a:gd name="T3" fmla="*/ 32768 h 4"/>
                <a:gd name="T4" fmla="*/ 16384 w 4"/>
                <a:gd name="T5" fmla="*/ 32768 h 4"/>
                <a:gd name="T6" fmla="*/ 8192 w 4"/>
                <a:gd name="T7" fmla="*/ 32768 h 4"/>
                <a:gd name="T8" fmla="*/ 8192 w 4"/>
                <a:gd name="T9" fmla="*/ 24576 h 4"/>
                <a:gd name="T10" fmla="*/ 0 w 4"/>
                <a:gd name="T11" fmla="*/ 24576 h 4"/>
                <a:gd name="T12" fmla="*/ 0 w 4"/>
                <a:gd name="T13" fmla="*/ 16384 h 4"/>
                <a:gd name="T14" fmla="*/ 0 w 4"/>
                <a:gd name="T15" fmla="*/ 8192 h 4"/>
                <a:gd name="T16" fmla="*/ 0 w 4"/>
                <a:gd name="T17" fmla="*/ 0 h 4"/>
                <a:gd name="T18" fmla="*/ 8192 w 4"/>
                <a:gd name="T19" fmla="*/ 8192 h 4"/>
                <a:gd name="T20" fmla="*/ 16384 w 4"/>
                <a:gd name="T21" fmla="*/ 16384 h 4"/>
                <a:gd name="T22" fmla="*/ 16384 w 4"/>
                <a:gd name="T23" fmla="*/ 16384 h 4"/>
                <a:gd name="T24" fmla="*/ 24576 w 4"/>
                <a:gd name="T25" fmla="*/ 24576 h 4"/>
                <a:gd name="T26" fmla="*/ 24576 w 4"/>
                <a:gd name="T27" fmla="*/ 24576 h 4"/>
                <a:gd name="T28" fmla="*/ 32768 w 4"/>
                <a:gd name="T29" fmla="*/ 32768 h 4"/>
                <a:gd name="T30" fmla="*/ 24576 w 4"/>
                <a:gd name="T31" fmla="*/ 32768 h 4"/>
                <a:gd name="T32" fmla="*/ 24576 w 4"/>
                <a:gd name="T33" fmla="*/ 32768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761"/>
            <p:cNvSpPr>
              <a:spLocks/>
            </p:cNvSpPr>
            <p:nvPr/>
          </p:nvSpPr>
          <p:spPr bwMode="auto">
            <a:xfrm>
              <a:off x="5726" y="2705"/>
              <a:ext cx="57" cy="61"/>
            </a:xfrm>
            <a:custGeom>
              <a:avLst/>
              <a:gdLst>
                <a:gd name="T0" fmla="*/ 103369 w 29"/>
                <a:gd name="T1" fmla="*/ 205275 h 31"/>
                <a:gd name="T2" fmla="*/ 73102 w 29"/>
                <a:gd name="T3" fmla="*/ 198669 h 31"/>
                <a:gd name="T4" fmla="*/ 26757 w 29"/>
                <a:gd name="T5" fmla="*/ 191591 h 31"/>
                <a:gd name="T6" fmla="*/ 0 w 29"/>
                <a:gd name="T7" fmla="*/ 191591 h 31"/>
                <a:gd name="T8" fmla="*/ 0 w 29"/>
                <a:gd name="T9" fmla="*/ 178216 h 31"/>
                <a:gd name="T10" fmla="*/ 6926 w 29"/>
                <a:gd name="T11" fmla="*/ 178216 h 31"/>
                <a:gd name="T12" fmla="*/ 6926 w 29"/>
                <a:gd name="T13" fmla="*/ 171483 h 31"/>
                <a:gd name="T14" fmla="*/ 20542 w 29"/>
                <a:gd name="T15" fmla="*/ 157541 h 31"/>
                <a:gd name="T16" fmla="*/ 40376 w 29"/>
                <a:gd name="T17" fmla="*/ 132191 h 31"/>
                <a:gd name="T18" fmla="*/ 66173 w 29"/>
                <a:gd name="T19" fmla="*/ 87147 h 31"/>
                <a:gd name="T20" fmla="*/ 86251 w 29"/>
                <a:gd name="T21" fmla="*/ 40687 h 31"/>
                <a:gd name="T22" fmla="*/ 103369 w 29"/>
                <a:gd name="T23" fmla="*/ 0 h 31"/>
                <a:gd name="T24" fmla="*/ 148813 w 29"/>
                <a:gd name="T25" fmla="*/ 0 h 31"/>
                <a:gd name="T26" fmla="*/ 148813 w 29"/>
                <a:gd name="T27" fmla="*/ 6958 h 31"/>
                <a:gd name="T28" fmla="*/ 143683 w 29"/>
                <a:gd name="T29" fmla="*/ 13692 h 31"/>
                <a:gd name="T30" fmla="*/ 130064 w 29"/>
                <a:gd name="T31" fmla="*/ 26942 h 31"/>
                <a:gd name="T32" fmla="*/ 110230 w 29"/>
                <a:gd name="T33" fmla="*/ 40687 h 31"/>
                <a:gd name="T34" fmla="*/ 96222 w 29"/>
                <a:gd name="T35" fmla="*/ 53015 h 31"/>
                <a:gd name="T36" fmla="*/ 103369 w 29"/>
                <a:gd name="T37" fmla="*/ 53015 h 31"/>
                <a:gd name="T38" fmla="*/ 122967 w 29"/>
                <a:gd name="T39" fmla="*/ 40687 h 31"/>
                <a:gd name="T40" fmla="*/ 136991 w 29"/>
                <a:gd name="T41" fmla="*/ 34140 h 31"/>
                <a:gd name="T42" fmla="*/ 143683 w 29"/>
                <a:gd name="T43" fmla="*/ 26942 h 31"/>
                <a:gd name="T44" fmla="*/ 148813 w 29"/>
                <a:gd name="T45" fmla="*/ 26942 h 31"/>
                <a:gd name="T46" fmla="*/ 155983 w 29"/>
                <a:gd name="T47" fmla="*/ 26942 h 31"/>
                <a:gd name="T48" fmla="*/ 155983 w 29"/>
                <a:gd name="T49" fmla="*/ 40687 h 31"/>
                <a:gd name="T50" fmla="*/ 148813 w 29"/>
                <a:gd name="T51" fmla="*/ 60205 h 31"/>
                <a:gd name="T52" fmla="*/ 136991 w 29"/>
                <a:gd name="T53" fmla="*/ 73897 h 31"/>
                <a:gd name="T54" fmla="*/ 122967 w 29"/>
                <a:gd name="T55" fmla="*/ 87147 h 31"/>
                <a:gd name="T56" fmla="*/ 130064 w 29"/>
                <a:gd name="T57" fmla="*/ 94113 h 31"/>
                <a:gd name="T58" fmla="*/ 136991 w 29"/>
                <a:gd name="T59" fmla="*/ 87147 h 31"/>
                <a:gd name="T60" fmla="*/ 143683 w 29"/>
                <a:gd name="T61" fmla="*/ 80062 h 31"/>
                <a:gd name="T62" fmla="*/ 143683 w 29"/>
                <a:gd name="T63" fmla="*/ 73897 h 31"/>
                <a:gd name="T64" fmla="*/ 148813 w 29"/>
                <a:gd name="T65" fmla="*/ 67179 h 31"/>
                <a:gd name="T66" fmla="*/ 155983 w 29"/>
                <a:gd name="T67" fmla="*/ 60205 h 31"/>
                <a:gd name="T68" fmla="*/ 155983 w 29"/>
                <a:gd name="T69" fmla="*/ 53015 h 31"/>
                <a:gd name="T70" fmla="*/ 162426 w 29"/>
                <a:gd name="T71" fmla="*/ 60205 h 31"/>
                <a:gd name="T72" fmla="*/ 169528 w 29"/>
                <a:gd name="T73" fmla="*/ 87147 h 31"/>
                <a:gd name="T74" fmla="*/ 175574 w 29"/>
                <a:gd name="T75" fmla="*/ 118468 h 31"/>
                <a:gd name="T76" fmla="*/ 182663 w 29"/>
                <a:gd name="T77" fmla="*/ 157541 h 31"/>
                <a:gd name="T78" fmla="*/ 189126 w 29"/>
                <a:gd name="T79" fmla="*/ 171483 h 31"/>
                <a:gd name="T80" fmla="*/ 189126 w 29"/>
                <a:gd name="T81" fmla="*/ 191591 h 31"/>
                <a:gd name="T82" fmla="*/ 169528 w 29"/>
                <a:gd name="T83" fmla="*/ 198669 h 31"/>
                <a:gd name="T84" fmla="*/ 155983 w 29"/>
                <a:gd name="T85" fmla="*/ 205275 h 31"/>
                <a:gd name="T86" fmla="*/ 136991 w 29"/>
                <a:gd name="T87" fmla="*/ 205275 h 31"/>
                <a:gd name="T88" fmla="*/ 122967 w 29"/>
                <a:gd name="T89" fmla="*/ 205275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762"/>
            <p:cNvSpPr>
              <a:spLocks/>
            </p:cNvSpPr>
            <p:nvPr/>
          </p:nvSpPr>
          <p:spPr bwMode="auto">
            <a:xfrm>
              <a:off x="5689" y="2552"/>
              <a:ext cx="81" cy="208"/>
            </a:xfrm>
            <a:custGeom>
              <a:avLst/>
              <a:gdLst>
                <a:gd name="T0" fmla="*/ 84426 w 41"/>
                <a:gd name="T1" fmla="*/ 752221 h 105"/>
                <a:gd name="T2" fmla="*/ 56852 w 41"/>
                <a:gd name="T3" fmla="*/ 744596 h 105"/>
                <a:gd name="T4" fmla="*/ 36150 w 41"/>
                <a:gd name="T5" fmla="*/ 737061 h 105"/>
                <a:gd name="T6" fmla="*/ 7373 w 41"/>
                <a:gd name="T7" fmla="*/ 723036 h 105"/>
                <a:gd name="T8" fmla="*/ 0 w 41"/>
                <a:gd name="T9" fmla="*/ 715459 h 105"/>
                <a:gd name="T10" fmla="*/ 0 w 41"/>
                <a:gd name="T11" fmla="*/ 708297 h 105"/>
                <a:gd name="T12" fmla="*/ 14566 w 41"/>
                <a:gd name="T13" fmla="*/ 700968 h 105"/>
                <a:gd name="T14" fmla="*/ 21631 w 41"/>
                <a:gd name="T15" fmla="*/ 685820 h 105"/>
                <a:gd name="T16" fmla="*/ 28777 w 41"/>
                <a:gd name="T17" fmla="*/ 670830 h 105"/>
                <a:gd name="T18" fmla="*/ 42734 w 41"/>
                <a:gd name="T19" fmla="*/ 643071 h 105"/>
                <a:gd name="T20" fmla="*/ 64286 w 41"/>
                <a:gd name="T21" fmla="*/ 606768 h 105"/>
                <a:gd name="T22" fmla="*/ 77053 w 41"/>
                <a:gd name="T23" fmla="*/ 569324 h 105"/>
                <a:gd name="T24" fmla="*/ 91613 w 41"/>
                <a:gd name="T25" fmla="*/ 529469 h 105"/>
                <a:gd name="T26" fmla="*/ 105847 w 41"/>
                <a:gd name="T27" fmla="*/ 507171 h 105"/>
                <a:gd name="T28" fmla="*/ 112317 w 41"/>
                <a:gd name="T29" fmla="*/ 484682 h 105"/>
                <a:gd name="T30" fmla="*/ 112317 w 41"/>
                <a:gd name="T31" fmla="*/ 479329 h 105"/>
                <a:gd name="T32" fmla="*/ 119686 w 41"/>
                <a:gd name="T33" fmla="*/ 464100 h 105"/>
                <a:gd name="T34" fmla="*/ 119686 w 41"/>
                <a:gd name="T35" fmla="*/ 449577 h 105"/>
                <a:gd name="T36" fmla="*/ 127004 w 41"/>
                <a:gd name="T37" fmla="*/ 413346 h 105"/>
                <a:gd name="T38" fmla="*/ 133889 w 41"/>
                <a:gd name="T39" fmla="*/ 361169 h 105"/>
                <a:gd name="T40" fmla="*/ 141094 w 41"/>
                <a:gd name="T41" fmla="*/ 302640 h 105"/>
                <a:gd name="T42" fmla="*/ 141094 w 41"/>
                <a:gd name="T43" fmla="*/ 244671 h 105"/>
                <a:gd name="T44" fmla="*/ 133889 w 41"/>
                <a:gd name="T45" fmla="*/ 189746 h 105"/>
                <a:gd name="T46" fmla="*/ 127004 w 41"/>
                <a:gd name="T47" fmla="*/ 167684 h 105"/>
                <a:gd name="T48" fmla="*/ 127004 w 41"/>
                <a:gd name="T49" fmla="*/ 138504 h 105"/>
                <a:gd name="T50" fmla="*/ 112317 w 41"/>
                <a:gd name="T51" fmla="*/ 116434 h 105"/>
                <a:gd name="T52" fmla="*/ 105847 w 41"/>
                <a:gd name="T53" fmla="*/ 88224 h 105"/>
                <a:gd name="T54" fmla="*/ 91613 w 41"/>
                <a:gd name="T55" fmla="*/ 66170 h 105"/>
                <a:gd name="T56" fmla="*/ 84426 w 41"/>
                <a:gd name="T57" fmla="*/ 51249 h 105"/>
                <a:gd name="T58" fmla="*/ 91613 w 41"/>
                <a:gd name="T59" fmla="*/ 36971 h 105"/>
                <a:gd name="T60" fmla="*/ 105847 w 41"/>
                <a:gd name="T61" fmla="*/ 29671 h 105"/>
                <a:gd name="T62" fmla="*/ 133889 w 41"/>
                <a:gd name="T63" fmla="*/ 14978 h 105"/>
                <a:gd name="T64" fmla="*/ 173866 w 41"/>
                <a:gd name="T65" fmla="*/ 7561 h 105"/>
                <a:gd name="T66" fmla="*/ 209112 w 41"/>
                <a:gd name="T67" fmla="*/ 0 h 105"/>
                <a:gd name="T68" fmla="*/ 243354 w 41"/>
                <a:gd name="T69" fmla="*/ 22482 h 105"/>
                <a:gd name="T70" fmla="*/ 257175 w 41"/>
                <a:gd name="T71" fmla="*/ 66170 h 105"/>
                <a:gd name="T72" fmla="*/ 271957 w 41"/>
                <a:gd name="T73" fmla="*/ 109087 h 105"/>
                <a:gd name="T74" fmla="*/ 278747 w 41"/>
                <a:gd name="T75" fmla="*/ 160243 h 105"/>
                <a:gd name="T76" fmla="*/ 278747 w 41"/>
                <a:gd name="T77" fmla="*/ 208660 h 105"/>
                <a:gd name="T78" fmla="*/ 286183 w 41"/>
                <a:gd name="T79" fmla="*/ 252332 h 105"/>
                <a:gd name="T80" fmla="*/ 278747 w 41"/>
                <a:gd name="T81" fmla="*/ 302640 h 105"/>
                <a:gd name="T82" fmla="*/ 271957 w 41"/>
                <a:gd name="T83" fmla="*/ 353854 h 105"/>
                <a:gd name="T84" fmla="*/ 264512 w 41"/>
                <a:gd name="T85" fmla="*/ 405905 h 105"/>
                <a:gd name="T86" fmla="*/ 250910 w 41"/>
                <a:gd name="T87" fmla="*/ 456907 h 105"/>
                <a:gd name="T88" fmla="*/ 236453 w 41"/>
                <a:gd name="T89" fmla="*/ 499858 h 105"/>
                <a:gd name="T90" fmla="*/ 221895 w 41"/>
                <a:gd name="T91" fmla="*/ 551103 h 105"/>
                <a:gd name="T92" fmla="*/ 202150 w 41"/>
                <a:gd name="T93" fmla="*/ 591819 h 105"/>
                <a:gd name="T94" fmla="*/ 180992 w 41"/>
                <a:gd name="T95" fmla="*/ 635539 h 105"/>
                <a:gd name="T96" fmla="*/ 159661 w 41"/>
                <a:gd name="T97" fmla="*/ 678238 h 105"/>
                <a:gd name="T98" fmla="*/ 133889 w 41"/>
                <a:gd name="T99" fmla="*/ 723036 h 105"/>
                <a:gd name="T100" fmla="*/ 112317 w 41"/>
                <a:gd name="T101" fmla="*/ 752221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763"/>
            <p:cNvSpPr>
              <a:spLocks/>
            </p:cNvSpPr>
            <p:nvPr/>
          </p:nvSpPr>
          <p:spPr bwMode="auto">
            <a:xfrm>
              <a:off x="5809" y="2574"/>
              <a:ext cx="95" cy="182"/>
            </a:xfrm>
            <a:custGeom>
              <a:avLst/>
              <a:gdLst>
                <a:gd name="T0" fmla="*/ 0 w 48"/>
                <a:gd name="T1" fmla="*/ 646438 h 92"/>
                <a:gd name="T2" fmla="*/ 0 w 48"/>
                <a:gd name="T3" fmla="*/ 631388 h 92"/>
                <a:gd name="T4" fmla="*/ 7505 w 48"/>
                <a:gd name="T5" fmla="*/ 625095 h 92"/>
                <a:gd name="T6" fmla="*/ 22359 w 48"/>
                <a:gd name="T7" fmla="*/ 610541 h 92"/>
                <a:gd name="T8" fmla="*/ 36777 w 48"/>
                <a:gd name="T9" fmla="*/ 595836 h 92"/>
                <a:gd name="T10" fmla="*/ 58186 w 48"/>
                <a:gd name="T11" fmla="*/ 561088 h 92"/>
                <a:gd name="T12" fmla="*/ 87582 w 48"/>
                <a:gd name="T13" fmla="*/ 502888 h 92"/>
                <a:gd name="T14" fmla="*/ 115160 w 48"/>
                <a:gd name="T15" fmla="*/ 456266 h 92"/>
                <a:gd name="T16" fmla="*/ 130006 w 48"/>
                <a:gd name="T17" fmla="*/ 434408 h 92"/>
                <a:gd name="T18" fmla="*/ 136563 w 48"/>
                <a:gd name="T19" fmla="*/ 412145 h 92"/>
                <a:gd name="T20" fmla="*/ 144060 w 48"/>
                <a:gd name="T21" fmla="*/ 377181 h 92"/>
                <a:gd name="T22" fmla="*/ 158422 w 48"/>
                <a:gd name="T23" fmla="*/ 304949 h 92"/>
                <a:gd name="T24" fmla="*/ 165929 w 48"/>
                <a:gd name="T25" fmla="*/ 226808 h 92"/>
                <a:gd name="T26" fmla="*/ 165929 w 48"/>
                <a:gd name="T27" fmla="*/ 150310 h 92"/>
                <a:gd name="T28" fmla="*/ 158422 w 48"/>
                <a:gd name="T29" fmla="*/ 79781 h 92"/>
                <a:gd name="T30" fmla="*/ 151408 w 48"/>
                <a:gd name="T31" fmla="*/ 43146 h 92"/>
                <a:gd name="T32" fmla="*/ 144060 w 48"/>
                <a:gd name="T33" fmla="*/ 14809 h 92"/>
                <a:gd name="T34" fmla="*/ 144060 w 48"/>
                <a:gd name="T35" fmla="*/ 7486 h 92"/>
                <a:gd name="T36" fmla="*/ 173339 w 48"/>
                <a:gd name="T37" fmla="*/ 29296 h 92"/>
                <a:gd name="T38" fmla="*/ 198886 w 48"/>
                <a:gd name="T39" fmla="*/ 57955 h 92"/>
                <a:gd name="T40" fmla="*/ 220289 w 48"/>
                <a:gd name="T41" fmla="*/ 85354 h 92"/>
                <a:gd name="T42" fmla="*/ 235174 w 48"/>
                <a:gd name="T43" fmla="*/ 122035 h 92"/>
                <a:gd name="T44" fmla="*/ 242751 w 48"/>
                <a:gd name="T45" fmla="*/ 150310 h 92"/>
                <a:gd name="T46" fmla="*/ 249783 w 48"/>
                <a:gd name="T47" fmla="*/ 157828 h 92"/>
                <a:gd name="T48" fmla="*/ 270281 w 48"/>
                <a:gd name="T49" fmla="*/ 165181 h 92"/>
                <a:gd name="T50" fmla="*/ 292173 w 48"/>
                <a:gd name="T51" fmla="*/ 157828 h 92"/>
                <a:gd name="T52" fmla="*/ 307010 w 48"/>
                <a:gd name="T53" fmla="*/ 136003 h 92"/>
                <a:gd name="T54" fmla="*/ 335449 w 48"/>
                <a:gd name="T55" fmla="*/ 107164 h 92"/>
                <a:gd name="T56" fmla="*/ 335449 w 48"/>
                <a:gd name="T57" fmla="*/ 114650 h 92"/>
                <a:gd name="T58" fmla="*/ 321207 w 48"/>
                <a:gd name="T59" fmla="*/ 165181 h 92"/>
                <a:gd name="T60" fmla="*/ 313544 w 48"/>
                <a:gd name="T61" fmla="*/ 183630 h 92"/>
                <a:gd name="T62" fmla="*/ 292173 w 48"/>
                <a:gd name="T63" fmla="*/ 205456 h 92"/>
                <a:gd name="T64" fmla="*/ 262774 w 48"/>
                <a:gd name="T65" fmla="*/ 226808 h 92"/>
                <a:gd name="T66" fmla="*/ 262774 w 48"/>
                <a:gd name="T67" fmla="*/ 248634 h 92"/>
                <a:gd name="T68" fmla="*/ 257304 w 48"/>
                <a:gd name="T69" fmla="*/ 319163 h 92"/>
                <a:gd name="T70" fmla="*/ 242751 w 48"/>
                <a:gd name="T71" fmla="*/ 377181 h 92"/>
                <a:gd name="T72" fmla="*/ 220289 w 48"/>
                <a:gd name="T73" fmla="*/ 441686 h 92"/>
                <a:gd name="T74" fmla="*/ 191829 w 48"/>
                <a:gd name="T75" fmla="*/ 495616 h 92"/>
                <a:gd name="T76" fmla="*/ 173339 w 48"/>
                <a:gd name="T77" fmla="*/ 517915 h 92"/>
                <a:gd name="T78" fmla="*/ 144060 w 48"/>
                <a:gd name="T79" fmla="*/ 546034 h 92"/>
                <a:gd name="T80" fmla="*/ 136563 w 48"/>
                <a:gd name="T81" fmla="*/ 546034 h 92"/>
                <a:gd name="T82" fmla="*/ 122653 w 48"/>
                <a:gd name="T83" fmla="*/ 553642 h 92"/>
                <a:gd name="T84" fmla="*/ 100490 w 48"/>
                <a:gd name="T85" fmla="*/ 553642 h 92"/>
                <a:gd name="T86" fmla="*/ 87582 w 48"/>
                <a:gd name="T87" fmla="*/ 568329 h 92"/>
                <a:gd name="T88" fmla="*/ 65687 w 48"/>
                <a:gd name="T89" fmla="*/ 588240 h 92"/>
                <a:gd name="T90" fmla="*/ 50774 w 48"/>
                <a:gd name="T91" fmla="*/ 610541 h 92"/>
                <a:gd name="T92" fmla="*/ 36777 w 48"/>
                <a:gd name="T93" fmla="*/ 638998 h 92"/>
                <a:gd name="T94" fmla="*/ 22359 w 48"/>
                <a:gd name="T95" fmla="*/ 646438 h 92"/>
                <a:gd name="T96" fmla="*/ 0 w 48"/>
                <a:gd name="T97" fmla="*/ 653683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764"/>
            <p:cNvSpPr>
              <a:spLocks/>
            </p:cNvSpPr>
            <p:nvPr/>
          </p:nvSpPr>
          <p:spPr bwMode="auto">
            <a:xfrm>
              <a:off x="5592" y="2701"/>
              <a:ext cx="53" cy="53"/>
            </a:xfrm>
            <a:custGeom>
              <a:avLst/>
              <a:gdLst>
                <a:gd name="T0" fmla="*/ 153627 w 27"/>
                <a:gd name="T1" fmla="*/ 173061 h 27"/>
                <a:gd name="T2" fmla="*/ 133419 w 27"/>
                <a:gd name="T3" fmla="*/ 159565 h 27"/>
                <a:gd name="T4" fmla="*/ 108715 w 27"/>
                <a:gd name="T5" fmla="*/ 140158 h 27"/>
                <a:gd name="T6" fmla="*/ 88163 w 27"/>
                <a:gd name="T7" fmla="*/ 128030 h 27"/>
                <a:gd name="T8" fmla="*/ 71401 w 27"/>
                <a:gd name="T9" fmla="*/ 108715 h 27"/>
                <a:gd name="T10" fmla="*/ 51991 w 27"/>
                <a:gd name="T11" fmla="*/ 88163 h 27"/>
                <a:gd name="T12" fmla="*/ 39870 w 27"/>
                <a:gd name="T13" fmla="*/ 84894 h 27"/>
                <a:gd name="T14" fmla="*/ 33227 w 27"/>
                <a:gd name="T15" fmla="*/ 71401 h 27"/>
                <a:gd name="T16" fmla="*/ 26486 w 27"/>
                <a:gd name="T17" fmla="*/ 65223 h 27"/>
                <a:gd name="T18" fmla="*/ 13493 w 27"/>
                <a:gd name="T19" fmla="*/ 51991 h 27"/>
                <a:gd name="T20" fmla="*/ 6874 w 27"/>
                <a:gd name="T21" fmla="*/ 39870 h 27"/>
                <a:gd name="T22" fmla="*/ 0 w 27"/>
                <a:gd name="T23" fmla="*/ 26486 h 27"/>
                <a:gd name="T24" fmla="*/ 0 w 27"/>
                <a:gd name="T25" fmla="*/ 26486 h 27"/>
                <a:gd name="T26" fmla="*/ 0 w 27"/>
                <a:gd name="T27" fmla="*/ 20311 h 27"/>
                <a:gd name="T28" fmla="*/ 0 w 27"/>
                <a:gd name="T29" fmla="*/ 20311 h 27"/>
                <a:gd name="T30" fmla="*/ 6874 w 27"/>
                <a:gd name="T31" fmla="*/ 13493 h 27"/>
                <a:gd name="T32" fmla="*/ 6874 w 27"/>
                <a:gd name="T33" fmla="*/ 13493 h 27"/>
                <a:gd name="T34" fmla="*/ 13493 w 27"/>
                <a:gd name="T35" fmla="*/ 6874 h 27"/>
                <a:gd name="T36" fmla="*/ 13493 w 27"/>
                <a:gd name="T37" fmla="*/ 6874 h 27"/>
                <a:gd name="T38" fmla="*/ 20311 w 27"/>
                <a:gd name="T39" fmla="*/ 0 h 27"/>
                <a:gd name="T40" fmla="*/ 26486 w 27"/>
                <a:gd name="T41" fmla="*/ 6874 h 27"/>
                <a:gd name="T42" fmla="*/ 26486 w 27"/>
                <a:gd name="T43" fmla="*/ 6874 h 27"/>
                <a:gd name="T44" fmla="*/ 33227 w 27"/>
                <a:gd name="T45" fmla="*/ 13493 h 27"/>
                <a:gd name="T46" fmla="*/ 33227 w 27"/>
                <a:gd name="T47" fmla="*/ 13493 h 27"/>
                <a:gd name="T48" fmla="*/ 39870 w 27"/>
                <a:gd name="T49" fmla="*/ 20311 h 27"/>
                <a:gd name="T50" fmla="*/ 44913 w 27"/>
                <a:gd name="T51" fmla="*/ 26486 h 27"/>
                <a:gd name="T52" fmla="*/ 51991 w 27"/>
                <a:gd name="T53" fmla="*/ 33227 h 27"/>
                <a:gd name="T54" fmla="*/ 65223 w 27"/>
                <a:gd name="T55" fmla="*/ 39870 h 27"/>
                <a:gd name="T56" fmla="*/ 71401 w 27"/>
                <a:gd name="T57" fmla="*/ 44913 h 27"/>
                <a:gd name="T58" fmla="*/ 84894 w 27"/>
                <a:gd name="T59" fmla="*/ 44913 h 27"/>
                <a:gd name="T60" fmla="*/ 95245 w 27"/>
                <a:gd name="T61" fmla="*/ 51991 h 27"/>
                <a:gd name="T62" fmla="*/ 114653 w 27"/>
                <a:gd name="T63" fmla="*/ 58408 h 27"/>
                <a:gd name="T64" fmla="*/ 128030 w 27"/>
                <a:gd name="T65" fmla="*/ 65223 h 27"/>
                <a:gd name="T66" fmla="*/ 133419 w 27"/>
                <a:gd name="T67" fmla="*/ 65223 h 27"/>
                <a:gd name="T68" fmla="*/ 147032 w 27"/>
                <a:gd name="T69" fmla="*/ 71401 h 27"/>
                <a:gd name="T70" fmla="*/ 159565 w 27"/>
                <a:gd name="T71" fmla="*/ 71401 h 27"/>
                <a:gd name="T72" fmla="*/ 166644 w 27"/>
                <a:gd name="T73" fmla="*/ 71401 h 27"/>
                <a:gd name="T74" fmla="*/ 173061 w 27"/>
                <a:gd name="T75" fmla="*/ 71401 h 27"/>
                <a:gd name="T76" fmla="*/ 173061 w 27"/>
                <a:gd name="T77" fmla="*/ 84894 h 27"/>
                <a:gd name="T78" fmla="*/ 173061 w 27"/>
                <a:gd name="T79" fmla="*/ 88163 h 27"/>
                <a:gd name="T80" fmla="*/ 173061 w 27"/>
                <a:gd name="T81" fmla="*/ 95245 h 27"/>
                <a:gd name="T82" fmla="*/ 166644 w 27"/>
                <a:gd name="T83" fmla="*/ 102056 h 27"/>
                <a:gd name="T84" fmla="*/ 166644 w 27"/>
                <a:gd name="T85" fmla="*/ 108715 h 27"/>
                <a:gd name="T86" fmla="*/ 159565 w 27"/>
                <a:gd name="T87" fmla="*/ 121731 h 27"/>
                <a:gd name="T88" fmla="*/ 159565 w 27"/>
                <a:gd name="T89" fmla="*/ 133419 h 27"/>
                <a:gd name="T90" fmla="*/ 159565 w 27"/>
                <a:gd name="T91" fmla="*/ 147032 h 27"/>
                <a:gd name="T92" fmla="*/ 159565 w 27"/>
                <a:gd name="T93" fmla="*/ 153627 h 27"/>
                <a:gd name="T94" fmla="*/ 159565 w 27"/>
                <a:gd name="T95" fmla="*/ 159565 h 27"/>
                <a:gd name="T96" fmla="*/ 159565 w 27"/>
                <a:gd name="T97" fmla="*/ 166644 h 27"/>
                <a:gd name="T98" fmla="*/ 159565 w 27"/>
                <a:gd name="T99" fmla="*/ 173061 h 27"/>
                <a:gd name="T100" fmla="*/ 153627 w 27"/>
                <a:gd name="T101" fmla="*/ 173061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765"/>
            <p:cNvSpPr>
              <a:spLocks/>
            </p:cNvSpPr>
            <p:nvPr/>
          </p:nvSpPr>
          <p:spPr bwMode="auto">
            <a:xfrm>
              <a:off x="5663" y="2724"/>
              <a:ext cx="20" cy="22"/>
            </a:xfrm>
            <a:custGeom>
              <a:avLst/>
              <a:gdLst>
                <a:gd name="T0" fmla="*/ 81920 w 10"/>
                <a:gd name="T1" fmla="*/ 90112 h 11"/>
                <a:gd name="T2" fmla="*/ 65536 w 10"/>
                <a:gd name="T3" fmla="*/ 81920 h 11"/>
                <a:gd name="T4" fmla="*/ 57344 w 10"/>
                <a:gd name="T5" fmla="*/ 73728 h 11"/>
                <a:gd name="T6" fmla="*/ 40960 w 10"/>
                <a:gd name="T7" fmla="*/ 65536 h 11"/>
                <a:gd name="T8" fmla="*/ 32768 w 10"/>
                <a:gd name="T9" fmla="*/ 57344 h 11"/>
                <a:gd name="T10" fmla="*/ 24576 w 10"/>
                <a:gd name="T11" fmla="*/ 49152 h 11"/>
                <a:gd name="T12" fmla="*/ 16384 w 10"/>
                <a:gd name="T13" fmla="*/ 40960 h 11"/>
                <a:gd name="T14" fmla="*/ 8192 w 10"/>
                <a:gd name="T15" fmla="*/ 32768 h 11"/>
                <a:gd name="T16" fmla="*/ 0 w 10"/>
                <a:gd name="T17" fmla="*/ 24576 h 11"/>
                <a:gd name="T18" fmla="*/ 0 w 10"/>
                <a:gd name="T19" fmla="*/ 24576 h 11"/>
                <a:gd name="T20" fmla="*/ 0 w 10"/>
                <a:gd name="T21" fmla="*/ 16384 h 11"/>
                <a:gd name="T22" fmla="*/ 0 w 10"/>
                <a:gd name="T23" fmla="*/ 16384 h 11"/>
                <a:gd name="T24" fmla="*/ 8192 w 10"/>
                <a:gd name="T25" fmla="*/ 8192 h 11"/>
                <a:gd name="T26" fmla="*/ 8192 w 10"/>
                <a:gd name="T27" fmla="*/ 8192 h 11"/>
                <a:gd name="T28" fmla="*/ 16384 w 10"/>
                <a:gd name="T29" fmla="*/ 8192 h 11"/>
                <a:gd name="T30" fmla="*/ 16384 w 10"/>
                <a:gd name="T31" fmla="*/ 0 h 11"/>
                <a:gd name="T32" fmla="*/ 24576 w 10"/>
                <a:gd name="T33" fmla="*/ 0 h 11"/>
                <a:gd name="T34" fmla="*/ 24576 w 10"/>
                <a:gd name="T35" fmla="*/ 8192 h 11"/>
                <a:gd name="T36" fmla="*/ 24576 w 10"/>
                <a:gd name="T37" fmla="*/ 8192 h 11"/>
                <a:gd name="T38" fmla="*/ 40960 w 10"/>
                <a:gd name="T39" fmla="*/ 16384 h 11"/>
                <a:gd name="T40" fmla="*/ 49152 w 10"/>
                <a:gd name="T41" fmla="*/ 32768 h 11"/>
                <a:gd name="T42" fmla="*/ 49152 w 10"/>
                <a:gd name="T43" fmla="*/ 32768 h 11"/>
                <a:gd name="T44" fmla="*/ 57344 w 10"/>
                <a:gd name="T45" fmla="*/ 40960 h 11"/>
                <a:gd name="T46" fmla="*/ 65536 w 10"/>
                <a:gd name="T47" fmla="*/ 49152 h 11"/>
                <a:gd name="T48" fmla="*/ 73728 w 10"/>
                <a:gd name="T49" fmla="*/ 65536 h 11"/>
                <a:gd name="T50" fmla="*/ 73728 w 10"/>
                <a:gd name="T51" fmla="*/ 73728 h 11"/>
                <a:gd name="T52" fmla="*/ 81920 w 10"/>
                <a:gd name="T53" fmla="*/ 73728 h 11"/>
                <a:gd name="T54" fmla="*/ 81920 w 10"/>
                <a:gd name="T55" fmla="*/ 81920 h 11"/>
                <a:gd name="T56" fmla="*/ 81920 w 10"/>
                <a:gd name="T57" fmla="*/ 90112 h 11"/>
                <a:gd name="T58" fmla="*/ 81920 w 10"/>
                <a:gd name="T59" fmla="*/ 90112 h 11"/>
                <a:gd name="T60" fmla="*/ 81920 w 10"/>
                <a:gd name="T61" fmla="*/ 90112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766"/>
            <p:cNvSpPr>
              <a:spLocks/>
            </p:cNvSpPr>
            <p:nvPr/>
          </p:nvSpPr>
          <p:spPr bwMode="auto">
            <a:xfrm>
              <a:off x="5760" y="2552"/>
              <a:ext cx="93" cy="190"/>
            </a:xfrm>
            <a:custGeom>
              <a:avLst/>
              <a:gdLst>
                <a:gd name="T0" fmla="*/ 158215 w 47"/>
                <a:gd name="T1" fmla="*/ 635722 h 96"/>
                <a:gd name="T2" fmla="*/ 151058 w 47"/>
                <a:gd name="T3" fmla="*/ 585701 h 96"/>
                <a:gd name="T4" fmla="*/ 165407 w 47"/>
                <a:gd name="T5" fmla="*/ 585701 h 96"/>
                <a:gd name="T6" fmla="*/ 191594 w 47"/>
                <a:gd name="T7" fmla="*/ 593081 h 96"/>
                <a:gd name="T8" fmla="*/ 206048 w 47"/>
                <a:gd name="T9" fmla="*/ 585701 h 96"/>
                <a:gd name="T10" fmla="*/ 213425 w 47"/>
                <a:gd name="T11" fmla="*/ 578259 h 96"/>
                <a:gd name="T12" fmla="*/ 184217 w 47"/>
                <a:gd name="T13" fmla="*/ 578259 h 96"/>
                <a:gd name="T14" fmla="*/ 165407 w 47"/>
                <a:gd name="T15" fmla="*/ 578259 h 96"/>
                <a:gd name="T16" fmla="*/ 151058 w 47"/>
                <a:gd name="T17" fmla="*/ 570722 h 96"/>
                <a:gd name="T18" fmla="*/ 143568 w 47"/>
                <a:gd name="T19" fmla="*/ 556793 h 96"/>
                <a:gd name="T20" fmla="*/ 143568 w 47"/>
                <a:gd name="T21" fmla="*/ 534931 h 96"/>
                <a:gd name="T22" fmla="*/ 151058 w 47"/>
                <a:gd name="T23" fmla="*/ 527331 h 96"/>
                <a:gd name="T24" fmla="*/ 176696 w 47"/>
                <a:gd name="T25" fmla="*/ 520074 h 96"/>
                <a:gd name="T26" fmla="*/ 176696 w 47"/>
                <a:gd name="T27" fmla="*/ 509248 h 96"/>
                <a:gd name="T28" fmla="*/ 143568 w 47"/>
                <a:gd name="T29" fmla="*/ 516285 h 96"/>
                <a:gd name="T30" fmla="*/ 122206 w 47"/>
                <a:gd name="T31" fmla="*/ 516285 h 96"/>
                <a:gd name="T32" fmla="*/ 114922 w 47"/>
                <a:gd name="T33" fmla="*/ 501980 h 96"/>
                <a:gd name="T34" fmla="*/ 114922 w 47"/>
                <a:gd name="T35" fmla="*/ 486887 h 96"/>
                <a:gd name="T36" fmla="*/ 85538 w 47"/>
                <a:gd name="T37" fmla="*/ 509248 h 96"/>
                <a:gd name="T38" fmla="*/ 65060 w 47"/>
                <a:gd name="T39" fmla="*/ 527331 h 96"/>
                <a:gd name="T40" fmla="*/ 43229 w 47"/>
                <a:gd name="T41" fmla="*/ 534931 h 96"/>
                <a:gd name="T42" fmla="*/ 14834 w 47"/>
                <a:gd name="T43" fmla="*/ 542432 h 96"/>
                <a:gd name="T44" fmla="*/ 0 w 47"/>
                <a:gd name="T45" fmla="*/ 534931 h 96"/>
                <a:gd name="T46" fmla="*/ 21847 w 47"/>
                <a:gd name="T47" fmla="*/ 465449 h 96"/>
                <a:gd name="T48" fmla="*/ 43229 w 47"/>
                <a:gd name="T49" fmla="*/ 372697 h 96"/>
                <a:gd name="T50" fmla="*/ 50715 w 47"/>
                <a:gd name="T51" fmla="*/ 270281 h 96"/>
                <a:gd name="T52" fmla="*/ 50715 w 47"/>
                <a:gd name="T53" fmla="*/ 173339 h 96"/>
                <a:gd name="T54" fmla="*/ 36668 w 47"/>
                <a:gd name="T55" fmla="*/ 108019 h 96"/>
                <a:gd name="T56" fmla="*/ 29352 w 47"/>
                <a:gd name="T57" fmla="*/ 58186 h 96"/>
                <a:gd name="T58" fmla="*/ 14834 w 47"/>
                <a:gd name="T59" fmla="*/ 14854 h 96"/>
                <a:gd name="T60" fmla="*/ 7497 w 47"/>
                <a:gd name="T61" fmla="*/ 7505 h 96"/>
                <a:gd name="T62" fmla="*/ 0 w 47"/>
                <a:gd name="T63" fmla="*/ 0 h 96"/>
                <a:gd name="T64" fmla="*/ 21847 w 47"/>
                <a:gd name="T65" fmla="*/ 0 h 96"/>
                <a:gd name="T66" fmla="*/ 65060 w 47"/>
                <a:gd name="T67" fmla="*/ 0 h 96"/>
                <a:gd name="T68" fmla="*/ 128736 w 47"/>
                <a:gd name="T69" fmla="*/ 7505 h 96"/>
                <a:gd name="T70" fmla="*/ 184217 w 47"/>
                <a:gd name="T71" fmla="*/ 22359 h 96"/>
                <a:gd name="T72" fmla="*/ 227399 w 47"/>
                <a:gd name="T73" fmla="*/ 29399 h 96"/>
                <a:gd name="T74" fmla="*/ 254733 w 47"/>
                <a:gd name="T75" fmla="*/ 44252 h 96"/>
                <a:gd name="T76" fmla="*/ 269850 w 47"/>
                <a:gd name="T77" fmla="*/ 58186 h 96"/>
                <a:gd name="T78" fmla="*/ 269850 w 47"/>
                <a:gd name="T79" fmla="*/ 65687 h 96"/>
                <a:gd name="T80" fmla="*/ 298902 w 47"/>
                <a:gd name="T81" fmla="*/ 115160 h 96"/>
                <a:gd name="T82" fmla="*/ 320314 w 47"/>
                <a:gd name="T83" fmla="*/ 173339 h 96"/>
                <a:gd name="T84" fmla="*/ 327295 w 47"/>
                <a:gd name="T85" fmla="*/ 235174 h 96"/>
                <a:gd name="T86" fmla="*/ 334911 w 47"/>
                <a:gd name="T87" fmla="*/ 299662 h 96"/>
                <a:gd name="T88" fmla="*/ 327295 w 47"/>
                <a:gd name="T89" fmla="*/ 365412 h 96"/>
                <a:gd name="T90" fmla="*/ 313064 w 47"/>
                <a:gd name="T91" fmla="*/ 435989 h 96"/>
                <a:gd name="T92" fmla="*/ 291713 w 47"/>
                <a:gd name="T93" fmla="*/ 501980 h 96"/>
                <a:gd name="T94" fmla="*/ 269850 w 47"/>
                <a:gd name="T95" fmla="*/ 556793 h 96"/>
                <a:gd name="T96" fmla="*/ 234807 w 47"/>
                <a:gd name="T97" fmla="*/ 613332 h 96"/>
                <a:gd name="T98" fmla="*/ 198567 w 47"/>
                <a:gd name="T99" fmla="*/ 663909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767"/>
            <p:cNvSpPr>
              <a:spLocks/>
            </p:cNvSpPr>
            <p:nvPr/>
          </p:nvSpPr>
          <p:spPr bwMode="auto">
            <a:xfrm>
              <a:off x="5645" y="2562"/>
              <a:ext cx="79" cy="178"/>
            </a:xfrm>
            <a:custGeom>
              <a:avLst/>
              <a:gdLst>
                <a:gd name="T0" fmla="*/ 126603 w 40"/>
                <a:gd name="T1" fmla="*/ 615269 h 90"/>
                <a:gd name="T2" fmla="*/ 90982 w 40"/>
                <a:gd name="T3" fmla="*/ 572464 h 90"/>
                <a:gd name="T4" fmla="*/ 56738 w 40"/>
                <a:gd name="T5" fmla="*/ 530276 h 90"/>
                <a:gd name="T6" fmla="*/ 28728 w 40"/>
                <a:gd name="T7" fmla="*/ 479641 h 90"/>
                <a:gd name="T8" fmla="*/ 7365 w 40"/>
                <a:gd name="T9" fmla="*/ 440332 h 90"/>
                <a:gd name="T10" fmla="*/ 0 w 40"/>
                <a:gd name="T11" fmla="*/ 411099 h 90"/>
                <a:gd name="T12" fmla="*/ 21547 w 40"/>
                <a:gd name="T13" fmla="*/ 398186 h 90"/>
                <a:gd name="T14" fmla="*/ 42555 w 40"/>
                <a:gd name="T15" fmla="*/ 391254 h 90"/>
                <a:gd name="T16" fmla="*/ 98347 w 40"/>
                <a:gd name="T17" fmla="*/ 376395 h 90"/>
                <a:gd name="T18" fmla="*/ 126603 w 40"/>
                <a:gd name="T19" fmla="*/ 362685 h 90"/>
                <a:gd name="T20" fmla="*/ 140786 w 40"/>
                <a:gd name="T21" fmla="*/ 340900 h 90"/>
                <a:gd name="T22" fmla="*/ 144390 w 40"/>
                <a:gd name="T23" fmla="*/ 318652 h 90"/>
                <a:gd name="T24" fmla="*/ 140786 w 40"/>
                <a:gd name="T25" fmla="*/ 289448 h 90"/>
                <a:gd name="T26" fmla="*/ 119239 w 40"/>
                <a:gd name="T27" fmla="*/ 240662 h 90"/>
                <a:gd name="T28" fmla="*/ 126603 w 40"/>
                <a:gd name="T29" fmla="*/ 218875 h 90"/>
                <a:gd name="T30" fmla="*/ 140786 w 40"/>
                <a:gd name="T31" fmla="*/ 211626 h 90"/>
                <a:gd name="T32" fmla="*/ 144390 w 40"/>
                <a:gd name="T33" fmla="*/ 197825 h 90"/>
                <a:gd name="T34" fmla="*/ 144390 w 40"/>
                <a:gd name="T35" fmla="*/ 183380 h 90"/>
                <a:gd name="T36" fmla="*/ 144390 w 40"/>
                <a:gd name="T37" fmla="*/ 168521 h 90"/>
                <a:gd name="T38" fmla="*/ 140786 w 40"/>
                <a:gd name="T39" fmla="*/ 150099 h 90"/>
                <a:gd name="T40" fmla="*/ 133658 w 40"/>
                <a:gd name="T41" fmla="*/ 135565 h 90"/>
                <a:gd name="T42" fmla="*/ 119239 w 40"/>
                <a:gd name="T43" fmla="*/ 121683 h 90"/>
                <a:gd name="T44" fmla="*/ 105585 w 40"/>
                <a:gd name="T45" fmla="*/ 107002 h 90"/>
                <a:gd name="T46" fmla="*/ 84046 w 40"/>
                <a:gd name="T47" fmla="*/ 100024 h 90"/>
                <a:gd name="T48" fmla="*/ 64103 w 40"/>
                <a:gd name="T49" fmla="*/ 100024 h 90"/>
                <a:gd name="T50" fmla="*/ 56738 w 40"/>
                <a:gd name="T51" fmla="*/ 100024 h 90"/>
                <a:gd name="T52" fmla="*/ 56738 w 40"/>
                <a:gd name="T53" fmla="*/ 92720 h 90"/>
                <a:gd name="T54" fmla="*/ 71284 w 40"/>
                <a:gd name="T55" fmla="*/ 72294 h 90"/>
                <a:gd name="T56" fmla="*/ 98347 w 40"/>
                <a:gd name="T57" fmla="*/ 43082 h 90"/>
                <a:gd name="T58" fmla="*/ 119239 w 40"/>
                <a:gd name="T59" fmla="*/ 21783 h 90"/>
                <a:gd name="T60" fmla="*/ 126603 w 40"/>
                <a:gd name="T61" fmla="*/ 7482 h 90"/>
                <a:gd name="T62" fmla="*/ 144390 w 40"/>
                <a:gd name="T63" fmla="*/ 7482 h 90"/>
                <a:gd name="T64" fmla="*/ 165991 w 40"/>
                <a:gd name="T65" fmla="*/ 21783 h 90"/>
                <a:gd name="T66" fmla="*/ 187054 w 40"/>
                <a:gd name="T67" fmla="*/ 36553 h 90"/>
                <a:gd name="T68" fmla="*/ 194235 w 40"/>
                <a:gd name="T69" fmla="*/ 57884 h 90"/>
                <a:gd name="T70" fmla="*/ 201128 w 40"/>
                <a:gd name="T71" fmla="*/ 85207 h 90"/>
                <a:gd name="T72" fmla="*/ 208530 w 40"/>
                <a:gd name="T73" fmla="*/ 142981 h 90"/>
                <a:gd name="T74" fmla="*/ 208530 w 40"/>
                <a:gd name="T75" fmla="*/ 183380 h 90"/>
                <a:gd name="T76" fmla="*/ 208530 w 40"/>
                <a:gd name="T77" fmla="*/ 197825 h 90"/>
                <a:gd name="T78" fmla="*/ 213894 w 40"/>
                <a:gd name="T79" fmla="*/ 211626 h 90"/>
                <a:gd name="T80" fmla="*/ 221315 w 40"/>
                <a:gd name="T81" fmla="*/ 204198 h 90"/>
                <a:gd name="T82" fmla="*/ 221315 w 40"/>
                <a:gd name="T83" fmla="*/ 190312 h 90"/>
                <a:gd name="T84" fmla="*/ 221315 w 40"/>
                <a:gd name="T85" fmla="*/ 157293 h 90"/>
                <a:gd name="T86" fmla="*/ 213894 w 40"/>
                <a:gd name="T87" fmla="*/ 107002 h 90"/>
                <a:gd name="T88" fmla="*/ 208530 w 40"/>
                <a:gd name="T89" fmla="*/ 57884 h 90"/>
                <a:gd name="T90" fmla="*/ 201128 w 40"/>
                <a:gd name="T91" fmla="*/ 36553 h 90"/>
                <a:gd name="T92" fmla="*/ 187054 w 40"/>
                <a:gd name="T93" fmla="*/ 21783 h 90"/>
                <a:gd name="T94" fmla="*/ 179689 w 40"/>
                <a:gd name="T95" fmla="*/ 14798 h 90"/>
                <a:gd name="T96" fmla="*/ 173356 w 40"/>
                <a:gd name="T97" fmla="*/ 0 h 90"/>
                <a:gd name="T98" fmla="*/ 187054 w 40"/>
                <a:gd name="T99" fmla="*/ 7482 h 90"/>
                <a:gd name="T100" fmla="*/ 208530 w 40"/>
                <a:gd name="T101" fmla="*/ 14798 h 90"/>
                <a:gd name="T102" fmla="*/ 242860 w 40"/>
                <a:gd name="T103" fmla="*/ 57884 h 90"/>
                <a:gd name="T104" fmla="*/ 263975 w 40"/>
                <a:gd name="T105" fmla="*/ 114482 h 90"/>
                <a:gd name="T106" fmla="*/ 271100 w 40"/>
                <a:gd name="T107" fmla="*/ 176030 h 90"/>
                <a:gd name="T108" fmla="*/ 278052 w 40"/>
                <a:gd name="T109" fmla="*/ 233413 h 90"/>
                <a:gd name="T110" fmla="*/ 278052 w 40"/>
                <a:gd name="T111" fmla="*/ 296862 h 90"/>
                <a:gd name="T112" fmla="*/ 263975 w 40"/>
                <a:gd name="T113" fmla="*/ 355080 h 90"/>
                <a:gd name="T114" fmla="*/ 250041 w 40"/>
                <a:gd name="T115" fmla="*/ 418549 h 90"/>
                <a:gd name="T116" fmla="*/ 228440 w 40"/>
                <a:gd name="T117" fmla="*/ 475976 h 90"/>
                <a:gd name="T118" fmla="*/ 208530 w 40"/>
                <a:gd name="T119" fmla="*/ 530276 h 90"/>
                <a:gd name="T120" fmla="*/ 179689 w 40"/>
                <a:gd name="T121" fmla="*/ 579649 h 90"/>
                <a:gd name="T122" fmla="*/ 144390 w 40"/>
                <a:gd name="T123" fmla="*/ 637392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768"/>
            <p:cNvSpPr>
              <a:spLocks/>
            </p:cNvSpPr>
            <p:nvPr/>
          </p:nvSpPr>
          <p:spPr bwMode="auto">
            <a:xfrm>
              <a:off x="5621" y="2693"/>
              <a:ext cx="44" cy="33"/>
            </a:xfrm>
            <a:custGeom>
              <a:avLst/>
              <a:gdLst>
                <a:gd name="T0" fmla="*/ 155648 w 22"/>
                <a:gd name="T1" fmla="*/ 94322 h 17"/>
                <a:gd name="T2" fmla="*/ 147456 w 22"/>
                <a:gd name="T3" fmla="*/ 94322 h 17"/>
                <a:gd name="T4" fmla="*/ 147456 w 22"/>
                <a:gd name="T5" fmla="*/ 88061 h 17"/>
                <a:gd name="T6" fmla="*/ 147456 w 22"/>
                <a:gd name="T7" fmla="*/ 88061 h 17"/>
                <a:gd name="T8" fmla="*/ 147456 w 22"/>
                <a:gd name="T9" fmla="*/ 88061 h 17"/>
                <a:gd name="T10" fmla="*/ 147456 w 22"/>
                <a:gd name="T11" fmla="*/ 83111 h 17"/>
                <a:gd name="T12" fmla="*/ 147456 w 22"/>
                <a:gd name="T13" fmla="*/ 83111 h 17"/>
                <a:gd name="T14" fmla="*/ 147456 w 22"/>
                <a:gd name="T15" fmla="*/ 83111 h 17"/>
                <a:gd name="T16" fmla="*/ 106496 w 22"/>
                <a:gd name="T17" fmla="*/ 76671 h 17"/>
                <a:gd name="T18" fmla="*/ 73728 w 22"/>
                <a:gd name="T19" fmla="*/ 71961 h 17"/>
                <a:gd name="T20" fmla="*/ 49152 w 22"/>
                <a:gd name="T21" fmla="*/ 66184 h 17"/>
                <a:gd name="T22" fmla="*/ 32768 w 22"/>
                <a:gd name="T23" fmla="*/ 66184 h 17"/>
                <a:gd name="T24" fmla="*/ 16384 w 22"/>
                <a:gd name="T25" fmla="*/ 60675 h 17"/>
                <a:gd name="T26" fmla="*/ 0 w 22"/>
                <a:gd name="T27" fmla="*/ 54854 h 17"/>
                <a:gd name="T28" fmla="*/ 0 w 22"/>
                <a:gd name="T29" fmla="*/ 48590 h 17"/>
                <a:gd name="T30" fmla="*/ 8192 w 22"/>
                <a:gd name="T31" fmla="*/ 48590 h 17"/>
                <a:gd name="T32" fmla="*/ 8192 w 22"/>
                <a:gd name="T33" fmla="*/ 48590 h 17"/>
                <a:gd name="T34" fmla="*/ 16384 w 22"/>
                <a:gd name="T35" fmla="*/ 45365 h 17"/>
                <a:gd name="T36" fmla="*/ 24576 w 22"/>
                <a:gd name="T37" fmla="*/ 45365 h 17"/>
                <a:gd name="T38" fmla="*/ 40960 w 22"/>
                <a:gd name="T39" fmla="*/ 39497 h 17"/>
                <a:gd name="T40" fmla="*/ 57344 w 22"/>
                <a:gd name="T41" fmla="*/ 28258 h 17"/>
                <a:gd name="T42" fmla="*/ 73728 w 22"/>
                <a:gd name="T43" fmla="*/ 23370 h 17"/>
                <a:gd name="T44" fmla="*/ 81920 w 22"/>
                <a:gd name="T45" fmla="*/ 17564 h 17"/>
                <a:gd name="T46" fmla="*/ 90112 w 22"/>
                <a:gd name="T47" fmla="*/ 12039 h 17"/>
                <a:gd name="T48" fmla="*/ 98304 w 22"/>
                <a:gd name="T49" fmla="*/ 6202 h 17"/>
                <a:gd name="T50" fmla="*/ 98304 w 22"/>
                <a:gd name="T51" fmla="*/ 0 h 17"/>
                <a:gd name="T52" fmla="*/ 106496 w 22"/>
                <a:gd name="T53" fmla="*/ 0 h 17"/>
                <a:gd name="T54" fmla="*/ 114688 w 22"/>
                <a:gd name="T55" fmla="*/ 0 h 17"/>
                <a:gd name="T56" fmla="*/ 122880 w 22"/>
                <a:gd name="T57" fmla="*/ 17564 h 17"/>
                <a:gd name="T58" fmla="*/ 139264 w 22"/>
                <a:gd name="T59" fmla="*/ 39497 h 17"/>
                <a:gd name="T60" fmla="*/ 163840 w 22"/>
                <a:gd name="T61" fmla="*/ 54854 h 17"/>
                <a:gd name="T62" fmla="*/ 180224 w 22"/>
                <a:gd name="T63" fmla="*/ 76671 h 17"/>
                <a:gd name="T64" fmla="*/ 180224 w 22"/>
                <a:gd name="T65" fmla="*/ 76671 h 17"/>
                <a:gd name="T66" fmla="*/ 180224 w 22"/>
                <a:gd name="T67" fmla="*/ 83111 h 17"/>
                <a:gd name="T68" fmla="*/ 172032 w 22"/>
                <a:gd name="T69" fmla="*/ 88061 h 17"/>
                <a:gd name="T70" fmla="*/ 163840 w 22"/>
                <a:gd name="T71" fmla="*/ 94322 h 17"/>
                <a:gd name="T72" fmla="*/ 163840 w 22"/>
                <a:gd name="T73" fmla="*/ 94322 h 17"/>
                <a:gd name="T74" fmla="*/ 155648 w 22"/>
                <a:gd name="T75" fmla="*/ 94322 h 17"/>
                <a:gd name="T76" fmla="*/ 155648 w 22"/>
                <a:gd name="T77" fmla="*/ 94322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769"/>
            <p:cNvSpPr>
              <a:spLocks/>
            </p:cNvSpPr>
            <p:nvPr/>
          </p:nvSpPr>
          <p:spPr bwMode="auto">
            <a:xfrm>
              <a:off x="5604" y="2679"/>
              <a:ext cx="41" cy="32"/>
            </a:xfrm>
            <a:custGeom>
              <a:avLst/>
              <a:gdLst>
                <a:gd name="T0" fmla="*/ 36338 w 21"/>
                <a:gd name="T1" fmla="*/ 131072 h 16"/>
                <a:gd name="T2" fmla="*/ 31242 w 21"/>
                <a:gd name="T3" fmla="*/ 122880 h 16"/>
                <a:gd name="T4" fmla="*/ 25082 w 21"/>
                <a:gd name="T5" fmla="*/ 122880 h 16"/>
                <a:gd name="T6" fmla="*/ 18612 w 21"/>
                <a:gd name="T7" fmla="*/ 114688 h 16"/>
                <a:gd name="T8" fmla="*/ 12847 w 21"/>
                <a:gd name="T9" fmla="*/ 106496 h 16"/>
                <a:gd name="T10" fmla="*/ 6580 w 21"/>
                <a:gd name="T11" fmla="*/ 98304 h 16"/>
                <a:gd name="T12" fmla="*/ 6580 w 21"/>
                <a:gd name="T13" fmla="*/ 98304 h 16"/>
                <a:gd name="T14" fmla="*/ 0 w 21"/>
                <a:gd name="T15" fmla="*/ 98304 h 16"/>
                <a:gd name="T16" fmla="*/ 0 w 21"/>
                <a:gd name="T17" fmla="*/ 90112 h 16"/>
                <a:gd name="T18" fmla="*/ 0 w 21"/>
                <a:gd name="T19" fmla="*/ 90112 h 16"/>
                <a:gd name="T20" fmla="*/ 0 w 21"/>
                <a:gd name="T21" fmla="*/ 81920 h 16"/>
                <a:gd name="T22" fmla="*/ 0 w 21"/>
                <a:gd name="T23" fmla="*/ 81920 h 16"/>
                <a:gd name="T24" fmla="*/ 12847 w 21"/>
                <a:gd name="T25" fmla="*/ 65536 h 16"/>
                <a:gd name="T26" fmla="*/ 31242 w 21"/>
                <a:gd name="T27" fmla="*/ 57344 h 16"/>
                <a:gd name="T28" fmla="*/ 54952 w 21"/>
                <a:gd name="T29" fmla="*/ 40960 h 16"/>
                <a:gd name="T30" fmla="*/ 70946 w 21"/>
                <a:gd name="T31" fmla="*/ 24576 h 16"/>
                <a:gd name="T32" fmla="*/ 82750 w 21"/>
                <a:gd name="T33" fmla="*/ 16384 h 16"/>
                <a:gd name="T34" fmla="*/ 100475 w 21"/>
                <a:gd name="T35" fmla="*/ 8192 h 16"/>
                <a:gd name="T36" fmla="*/ 113336 w 21"/>
                <a:gd name="T37" fmla="*/ 0 h 16"/>
                <a:gd name="T38" fmla="*/ 119087 w 21"/>
                <a:gd name="T39" fmla="*/ 8192 h 16"/>
                <a:gd name="T40" fmla="*/ 119087 w 21"/>
                <a:gd name="T41" fmla="*/ 16384 h 16"/>
                <a:gd name="T42" fmla="*/ 125667 w 21"/>
                <a:gd name="T43" fmla="*/ 32768 h 16"/>
                <a:gd name="T44" fmla="*/ 119087 w 21"/>
                <a:gd name="T45" fmla="*/ 40960 h 16"/>
                <a:gd name="T46" fmla="*/ 113336 w 21"/>
                <a:gd name="T47" fmla="*/ 49152 h 16"/>
                <a:gd name="T48" fmla="*/ 100475 w 21"/>
                <a:gd name="T49" fmla="*/ 57344 h 16"/>
                <a:gd name="T50" fmla="*/ 89558 w 21"/>
                <a:gd name="T51" fmla="*/ 73728 h 16"/>
                <a:gd name="T52" fmla="*/ 77109 w 21"/>
                <a:gd name="T53" fmla="*/ 81920 h 16"/>
                <a:gd name="T54" fmla="*/ 64366 w 21"/>
                <a:gd name="T55" fmla="*/ 90112 h 16"/>
                <a:gd name="T56" fmla="*/ 54952 w 21"/>
                <a:gd name="T57" fmla="*/ 106496 h 16"/>
                <a:gd name="T58" fmla="*/ 48970 w 21"/>
                <a:gd name="T59" fmla="*/ 106496 h 16"/>
                <a:gd name="T60" fmla="*/ 48970 w 21"/>
                <a:gd name="T61" fmla="*/ 114688 h 16"/>
                <a:gd name="T62" fmla="*/ 42384 w 21"/>
                <a:gd name="T63" fmla="*/ 122880 h 16"/>
                <a:gd name="T64" fmla="*/ 36338 w 21"/>
                <a:gd name="T65" fmla="*/ 131072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770"/>
            <p:cNvSpPr>
              <a:spLocks/>
            </p:cNvSpPr>
            <p:nvPr/>
          </p:nvSpPr>
          <p:spPr bwMode="auto">
            <a:xfrm>
              <a:off x="5556" y="2683"/>
              <a:ext cx="14" cy="10"/>
            </a:xfrm>
            <a:custGeom>
              <a:avLst/>
              <a:gdLst>
                <a:gd name="T0" fmla="*/ 16384 w 7"/>
                <a:gd name="T1" fmla="*/ 40960 h 5"/>
                <a:gd name="T2" fmla="*/ 16384 w 7"/>
                <a:gd name="T3" fmla="*/ 40960 h 5"/>
                <a:gd name="T4" fmla="*/ 8192 w 7"/>
                <a:gd name="T5" fmla="*/ 32768 h 5"/>
                <a:gd name="T6" fmla="*/ 8192 w 7"/>
                <a:gd name="T7" fmla="*/ 32768 h 5"/>
                <a:gd name="T8" fmla="*/ 0 w 7"/>
                <a:gd name="T9" fmla="*/ 24576 h 5"/>
                <a:gd name="T10" fmla="*/ 0 w 7"/>
                <a:gd name="T11" fmla="*/ 24576 h 5"/>
                <a:gd name="T12" fmla="*/ 0 w 7"/>
                <a:gd name="T13" fmla="*/ 16384 h 5"/>
                <a:gd name="T14" fmla="*/ 0 w 7"/>
                <a:gd name="T15" fmla="*/ 16384 h 5"/>
                <a:gd name="T16" fmla="*/ 8192 w 7"/>
                <a:gd name="T17" fmla="*/ 8192 h 5"/>
                <a:gd name="T18" fmla="*/ 8192 w 7"/>
                <a:gd name="T19" fmla="*/ 8192 h 5"/>
                <a:gd name="T20" fmla="*/ 16384 w 7"/>
                <a:gd name="T21" fmla="*/ 8192 h 5"/>
                <a:gd name="T22" fmla="*/ 16384 w 7"/>
                <a:gd name="T23" fmla="*/ 0 h 5"/>
                <a:gd name="T24" fmla="*/ 32768 w 7"/>
                <a:gd name="T25" fmla="*/ 0 h 5"/>
                <a:gd name="T26" fmla="*/ 40960 w 7"/>
                <a:gd name="T27" fmla="*/ 0 h 5"/>
                <a:gd name="T28" fmla="*/ 57344 w 7"/>
                <a:gd name="T29" fmla="*/ 0 h 5"/>
                <a:gd name="T30" fmla="*/ 57344 w 7"/>
                <a:gd name="T31" fmla="*/ 16384 h 5"/>
                <a:gd name="T32" fmla="*/ 49152 w 7"/>
                <a:gd name="T33" fmla="*/ 32768 h 5"/>
                <a:gd name="T34" fmla="*/ 49152 w 7"/>
                <a:gd name="T35" fmla="*/ 32768 h 5"/>
                <a:gd name="T36" fmla="*/ 40960 w 7"/>
                <a:gd name="T37" fmla="*/ 32768 h 5"/>
                <a:gd name="T38" fmla="*/ 32768 w 7"/>
                <a:gd name="T39" fmla="*/ 40960 h 5"/>
                <a:gd name="T40" fmla="*/ 24576 w 7"/>
                <a:gd name="T41" fmla="*/ 40960 h 5"/>
                <a:gd name="T42" fmla="*/ 16384 w 7"/>
                <a:gd name="T43" fmla="*/ 4096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771"/>
            <p:cNvSpPr>
              <a:spLocks/>
            </p:cNvSpPr>
            <p:nvPr/>
          </p:nvSpPr>
          <p:spPr bwMode="auto">
            <a:xfrm>
              <a:off x="5568" y="2673"/>
              <a:ext cx="6" cy="6"/>
            </a:xfrm>
            <a:custGeom>
              <a:avLst/>
              <a:gdLst>
                <a:gd name="T0" fmla="*/ 8192 w 3"/>
                <a:gd name="T1" fmla="*/ 24576 h 3"/>
                <a:gd name="T2" fmla="*/ 8192 w 3"/>
                <a:gd name="T3" fmla="*/ 24576 h 3"/>
                <a:gd name="T4" fmla="*/ 8192 w 3"/>
                <a:gd name="T5" fmla="*/ 24576 h 3"/>
                <a:gd name="T6" fmla="*/ 0 w 3"/>
                <a:gd name="T7" fmla="*/ 24576 h 3"/>
                <a:gd name="T8" fmla="*/ 0 w 3"/>
                <a:gd name="T9" fmla="*/ 24576 h 3"/>
                <a:gd name="T10" fmla="*/ 0 w 3"/>
                <a:gd name="T11" fmla="*/ 24576 h 3"/>
                <a:gd name="T12" fmla="*/ 0 w 3"/>
                <a:gd name="T13" fmla="*/ 16384 h 3"/>
                <a:gd name="T14" fmla="*/ 0 w 3"/>
                <a:gd name="T15" fmla="*/ 16384 h 3"/>
                <a:gd name="T16" fmla="*/ 0 w 3"/>
                <a:gd name="T17" fmla="*/ 8192 h 3"/>
                <a:gd name="T18" fmla="*/ 8192 w 3"/>
                <a:gd name="T19" fmla="*/ 8192 h 3"/>
                <a:gd name="T20" fmla="*/ 8192 w 3"/>
                <a:gd name="T21" fmla="*/ 0 h 3"/>
                <a:gd name="T22" fmla="*/ 16384 w 3"/>
                <a:gd name="T23" fmla="*/ 0 h 3"/>
                <a:gd name="T24" fmla="*/ 16384 w 3"/>
                <a:gd name="T25" fmla="*/ 0 h 3"/>
                <a:gd name="T26" fmla="*/ 24576 w 3"/>
                <a:gd name="T27" fmla="*/ 0 h 3"/>
                <a:gd name="T28" fmla="*/ 24576 w 3"/>
                <a:gd name="T29" fmla="*/ 8192 h 3"/>
                <a:gd name="T30" fmla="*/ 16384 w 3"/>
                <a:gd name="T31" fmla="*/ 24576 h 3"/>
                <a:gd name="T32" fmla="*/ 8192 w 3"/>
                <a:gd name="T33" fmla="*/ 2457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772"/>
            <p:cNvSpPr>
              <a:spLocks/>
            </p:cNvSpPr>
            <p:nvPr/>
          </p:nvSpPr>
          <p:spPr bwMode="auto">
            <a:xfrm>
              <a:off x="5574" y="2659"/>
              <a:ext cx="2" cy="4"/>
            </a:xfrm>
            <a:custGeom>
              <a:avLst/>
              <a:gdLst>
                <a:gd name="T0" fmla="*/ 8192 w 1"/>
                <a:gd name="T1" fmla="*/ 16384 h 2"/>
                <a:gd name="T2" fmla="*/ 8192 w 1"/>
                <a:gd name="T3" fmla="*/ 8192 h 2"/>
                <a:gd name="T4" fmla="*/ 0 w 1"/>
                <a:gd name="T5" fmla="*/ 0 h 2"/>
                <a:gd name="T6" fmla="*/ 8192 w 1"/>
                <a:gd name="T7" fmla="*/ 0 h 2"/>
                <a:gd name="T8" fmla="*/ 8192 w 1"/>
                <a:gd name="T9" fmla="*/ 8192 h 2"/>
                <a:gd name="T10" fmla="*/ 8192 w 1"/>
                <a:gd name="T11" fmla="*/ 16384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773"/>
            <p:cNvSpPr>
              <a:spLocks/>
            </p:cNvSpPr>
            <p:nvPr/>
          </p:nvSpPr>
          <p:spPr bwMode="auto">
            <a:xfrm>
              <a:off x="5370" y="2552"/>
              <a:ext cx="196" cy="121"/>
            </a:xfrm>
            <a:custGeom>
              <a:avLst/>
              <a:gdLst>
                <a:gd name="T0" fmla="*/ 459836 w 99"/>
                <a:gd name="T1" fmla="*/ 441265 h 61"/>
                <a:gd name="T2" fmla="*/ 424884 w 99"/>
                <a:gd name="T3" fmla="*/ 403567 h 61"/>
                <a:gd name="T4" fmla="*/ 343984 w 99"/>
                <a:gd name="T5" fmla="*/ 308473 h 61"/>
                <a:gd name="T6" fmla="*/ 308080 w 99"/>
                <a:gd name="T7" fmla="*/ 279002 h 61"/>
                <a:gd name="T8" fmla="*/ 257964 w 99"/>
                <a:gd name="T9" fmla="*/ 263893 h 61"/>
                <a:gd name="T10" fmla="*/ 221858 w 99"/>
                <a:gd name="T11" fmla="*/ 241532 h 61"/>
                <a:gd name="T12" fmla="*/ 185052 w 99"/>
                <a:gd name="T13" fmla="*/ 233913 h 61"/>
                <a:gd name="T14" fmla="*/ 73007 w 99"/>
                <a:gd name="T15" fmla="*/ 256641 h 61"/>
                <a:gd name="T16" fmla="*/ 22390 w 99"/>
                <a:gd name="T17" fmla="*/ 256641 h 61"/>
                <a:gd name="T18" fmla="*/ 0 w 99"/>
                <a:gd name="T19" fmla="*/ 233913 h 61"/>
                <a:gd name="T20" fmla="*/ 36876 w 99"/>
                <a:gd name="T21" fmla="*/ 214959 h 61"/>
                <a:gd name="T22" fmla="*/ 65814 w 99"/>
                <a:gd name="T23" fmla="*/ 214959 h 61"/>
                <a:gd name="T24" fmla="*/ 87760 w 99"/>
                <a:gd name="T25" fmla="*/ 222456 h 61"/>
                <a:gd name="T26" fmla="*/ 130298 w 99"/>
                <a:gd name="T27" fmla="*/ 200102 h 61"/>
                <a:gd name="T28" fmla="*/ 173747 w 99"/>
                <a:gd name="T29" fmla="*/ 170624 h 61"/>
                <a:gd name="T30" fmla="*/ 221858 w 99"/>
                <a:gd name="T31" fmla="*/ 147894 h 61"/>
                <a:gd name="T32" fmla="*/ 250929 w 99"/>
                <a:gd name="T33" fmla="*/ 147894 h 61"/>
                <a:gd name="T34" fmla="*/ 265511 w 99"/>
                <a:gd name="T35" fmla="*/ 163007 h 61"/>
                <a:gd name="T36" fmla="*/ 286158 w 99"/>
                <a:gd name="T37" fmla="*/ 170624 h 61"/>
                <a:gd name="T38" fmla="*/ 278522 w 99"/>
                <a:gd name="T39" fmla="*/ 147894 h 61"/>
                <a:gd name="T40" fmla="*/ 250929 w 99"/>
                <a:gd name="T41" fmla="*/ 133037 h 61"/>
                <a:gd name="T42" fmla="*/ 250929 w 99"/>
                <a:gd name="T43" fmla="*/ 112147 h 61"/>
                <a:gd name="T44" fmla="*/ 265511 w 99"/>
                <a:gd name="T45" fmla="*/ 104528 h 61"/>
                <a:gd name="T46" fmla="*/ 270981 w 99"/>
                <a:gd name="T47" fmla="*/ 89419 h 61"/>
                <a:gd name="T48" fmla="*/ 265511 w 99"/>
                <a:gd name="T49" fmla="*/ 82177 h 61"/>
                <a:gd name="T50" fmla="*/ 250929 w 99"/>
                <a:gd name="T51" fmla="*/ 67068 h 61"/>
                <a:gd name="T52" fmla="*/ 243325 w 99"/>
                <a:gd name="T53" fmla="*/ 45079 h 61"/>
                <a:gd name="T54" fmla="*/ 265511 w 99"/>
                <a:gd name="T55" fmla="*/ 22726 h 61"/>
                <a:gd name="T56" fmla="*/ 308080 w 99"/>
                <a:gd name="T57" fmla="*/ 7617 h 61"/>
                <a:gd name="T58" fmla="*/ 329498 w 99"/>
                <a:gd name="T59" fmla="*/ 7617 h 61"/>
                <a:gd name="T60" fmla="*/ 321862 w 99"/>
                <a:gd name="T61" fmla="*/ 37587 h 61"/>
                <a:gd name="T62" fmla="*/ 308080 w 99"/>
                <a:gd name="T63" fmla="*/ 74558 h 61"/>
                <a:gd name="T64" fmla="*/ 308080 w 99"/>
                <a:gd name="T65" fmla="*/ 112147 h 61"/>
                <a:gd name="T66" fmla="*/ 329498 w 99"/>
                <a:gd name="T67" fmla="*/ 133037 h 61"/>
                <a:gd name="T68" fmla="*/ 351436 w 99"/>
                <a:gd name="T69" fmla="*/ 155511 h 61"/>
                <a:gd name="T70" fmla="*/ 351436 w 99"/>
                <a:gd name="T71" fmla="*/ 184989 h 61"/>
                <a:gd name="T72" fmla="*/ 351436 w 99"/>
                <a:gd name="T73" fmla="*/ 222456 h 61"/>
                <a:gd name="T74" fmla="*/ 358729 w 99"/>
                <a:gd name="T75" fmla="*/ 241532 h 61"/>
                <a:gd name="T76" fmla="*/ 417248 w 99"/>
                <a:gd name="T77" fmla="*/ 285643 h 61"/>
                <a:gd name="T78" fmla="*/ 510717 w 99"/>
                <a:gd name="T79" fmla="*/ 359453 h 61"/>
                <a:gd name="T80" fmla="*/ 536488 w 99"/>
                <a:gd name="T81" fmla="*/ 359453 h 61"/>
                <a:gd name="T82" fmla="*/ 566535 w 99"/>
                <a:gd name="T83" fmla="*/ 344100 h 61"/>
                <a:gd name="T84" fmla="*/ 629958 w 99"/>
                <a:gd name="T85" fmla="*/ 300981 h 61"/>
                <a:gd name="T86" fmla="*/ 674323 w 99"/>
                <a:gd name="T87" fmla="*/ 271510 h 61"/>
                <a:gd name="T88" fmla="*/ 695772 w 99"/>
                <a:gd name="T89" fmla="*/ 256641 h 61"/>
                <a:gd name="T90" fmla="*/ 710211 w 99"/>
                <a:gd name="T91" fmla="*/ 300981 h 61"/>
                <a:gd name="T92" fmla="*/ 688227 w 99"/>
                <a:gd name="T93" fmla="*/ 323342 h 61"/>
                <a:gd name="T94" fmla="*/ 674323 w 99"/>
                <a:gd name="T95" fmla="*/ 351836 h 61"/>
                <a:gd name="T96" fmla="*/ 681019 w 99"/>
                <a:gd name="T97" fmla="*/ 403567 h 61"/>
                <a:gd name="T98" fmla="*/ 666778 w 99"/>
                <a:gd name="T99" fmla="*/ 411285 h 61"/>
                <a:gd name="T100" fmla="*/ 624349 w 99"/>
                <a:gd name="T101" fmla="*/ 426394 h 61"/>
                <a:gd name="T102" fmla="*/ 543781 w 99"/>
                <a:gd name="T103" fmla="*/ 441265 h 61"/>
                <a:gd name="T104" fmla="*/ 510717 w 99"/>
                <a:gd name="T105" fmla="*/ 448882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774"/>
            <p:cNvSpPr>
              <a:spLocks/>
            </p:cNvSpPr>
            <p:nvPr/>
          </p:nvSpPr>
          <p:spPr bwMode="auto">
            <a:xfrm>
              <a:off x="5576" y="2622"/>
              <a:ext cx="55" cy="35"/>
            </a:xfrm>
            <a:custGeom>
              <a:avLst/>
              <a:gdLst>
                <a:gd name="T0" fmla="*/ 148025 w 28"/>
                <a:gd name="T1" fmla="*/ 102151 h 18"/>
                <a:gd name="T2" fmla="*/ 129191 w 28"/>
                <a:gd name="T3" fmla="*/ 90030 h 18"/>
                <a:gd name="T4" fmla="*/ 116087 w 28"/>
                <a:gd name="T5" fmla="*/ 84140 h 18"/>
                <a:gd name="T6" fmla="*/ 102766 w 28"/>
                <a:gd name="T7" fmla="*/ 77875 h 18"/>
                <a:gd name="T8" fmla="*/ 95800 w 28"/>
                <a:gd name="T9" fmla="*/ 77875 h 18"/>
                <a:gd name="T10" fmla="*/ 85301 w 28"/>
                <a:gd name="T11" fmla="*/ 73545 h 18"/>
                <a:gd name="T12" fmla="*/ 78874 w 28"/>
                <a:gd name="T13" fmla="*/ 73545 h 18"/>
                <a:gd name="T14" fmla="*/ 59099 w 28"/>
                <a:gd name="T15" fmla="*/ 73545 h 18"/>
                <a:gd name="T16" fmla="*/ 40154 w 28"/>
                <a:gd name="T17" fmla="*/ 73545 h 18"/>
                <a:gd name="T18" fmla="*/ 20442 w 28"/>
                <a:gd name="T19" fmla="*/ 73545 h 18"/>
                <a:gd name="T20" fmla="*/ 6903 w 28"/>
                <a:gd name="T21" fmla="*/ 73545 h 18"/>
                <a:gd name="T22" fmla="*/ 0 w 28"/>
                <a:gd name="T23" fmla="*/ 73545 h 18"/>
                <a:gd name="T24" fmla="*/ 0 w 28"/>
                <a:gd name="T25" fmla="*/ 67247 h 18"/>
                <a:gd name="T26" fmla="*/ 13559 w 28"/>
                <a:gd name="T27" fmla="*/ 67247 h 18"/>
                <a:gd name="T28" fmla="*/ 20442 w 28"/>
                <a:gd name="T29" fmla="*/ 67247 h 18"/>
                <a:gd name="T30" fmla="*/ 33483 w 28"/>
                <a:gd name="T31" fmla="*/ 61870 h 18"/>
                <a:gd name="T32" fmla="*/ 40154 w 28"/>
                <a:gd name="T33" fmla="*/ 61870 h 18"/>
                <a:gd name="T34" fmla="*/ 59099 w 28"/>
                <a:gd name="T35" fmla="*/ 52535 h 18"/>
                <a:gd name="T36" fmla="*/ 85301 w 28"/>
                <a:gd name="T37" fmla="*/ 46301 h 18"/>
                <a:gd name="T38" fmla="*/ 102766 w 28"/>
                <a:gd name="T39" fmla="*/ 34584 h 18"/>
                <a:gd name="T40" fmla="*/ 122304 w 28"/>
                <a:gd name="T41" fmla="*/ 23812 h 18"/>
                <a:gd name="T42" fmla="*/ 140894 w 28"/>
                <a:gd name="T43" fmla="*/ 17786 h 18"/>
                <a:gd name="T44" fmla="*/ 154931 w 28"/>
                <a:gd name="T45" fmla="*/ 6298 h 18"/>
                <a:gd name="T46" fmla="*/ 161602 w 28"/>
                <a:gd name="T47" fmla="*/ 6298 h 18"/>
                <a:gd name="T48" fmla="*/ 161602 w 28"/>
                <a:gd name="T49" fmla="*/ 0 h 18"/>
                <a:gd name="T50" fmla="*/ 161602 w 28"/>
                <a:gd name="T51" fmla="*/ 0 h 18"/>
                <a:gd name="T52" fmla="*/ 161602 w 28"/>
                <a:gd name="T53" fmla="*/ 0 h 18"/>
                <a:gd name="T54" fmla="*/ 167556 w 28"/>
                <a:gd name="T55" fmla="*/ 12246 h 18"/>
                <a:gd name="T56" fmla="*/ 167556 w 28"/>
                <a:gd name="T57" fmla="*/ 17786 h 18"/>
                <a:gd name="T58" fmla="*/ 167556 w 28"/>
                <a:gd name="T59" fmla="*/ 28607 h 18"/>
                <a:gd name="T60" fmla="*/ 167556 w 28"/>
                <a:gd name="T61" fmla="*/ 40052 h 18"/>
                <a:gd name="T62" fmla="*/ 167556 w 28"/>
                <a:gd name="T63" fmla="*/ 52535 h 18"/>
                <a:gd name="T64" fmla="*/ 174674 w 28"/>
                <a:gd name="T65" fmla="*/ 61870 h 18"/>
                <a:gd name="T66" fmla="*/ 174674 w 28"/>
                <a:gd name="T67" fmla="*/ 73545 h 18"/>
                <a:gd name="T68" fmla="*/ 174674 w 28"/>
                <a:gd name="T69" fmla="*/ 84140 h 18"/>
                <a:gd name="T70" fmla="*/ 181111 w 28"/>
                <a:gd name="T71" fmla="*/ 90030 h 18"/>
                <a:gd name="T72" fmla="*/ 181111 w 28"/>
                <a:gd name="T73" fmla="*/ 90030 h 18"/>
                <a:gd name="T74" fmla="*/ 181111 w 28"/>
                <a:gd name="T75" fmla="*/ 90030 h 18"/>
                <a:gd name="T76" fmla="*/ 174674 w 28"/>
                <a:gd name="T77" fmla="*/ 95807 h 18"/>
                <a:gd name="T78" fmla="*/ 174674 w 28"/>
                <a:gd name="T79" fmla="*/ 95807 h 18"/>
                <a:gd name="T80" fmla="*/ 167556 w 28"/>
                <a:gd name="T81" fmla="*/ 95807 h 18"/>
                <a:gd name="T82" fmla="*/ 154931 w 28"/>
                <a:gd name="T83" fmla="*/ 102151 h 18"/>
                <a:gd name="T84" fmla="*/ 148025 w 28"/>
                <a:gd name="T85" fmla="*/ 102151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775"/>
            <p:cNvSpPr>
              <a:spLocks/>
            </p:cNvSpPr>
            <p:nvPr/>
          </p:nvSpPr>
          <p:spPr bwMode="auto">
            <a:xfrm>
              <a:off x="5629" y="2606"/>
              <a:ext cx="30" cy="47"/>
            </a:xfrm>
            <a:custGeom>
              <a:avLst/>
              <a:gdLst>
                <a:gd name="T0" fmla="*/ 24576 w 15"/>
                <a:gd name="T1" fmla="*/ 149495 h 24"/>
                <a:gd name="T2" fmla="*/ 16384 w 15"/>
                <a:gd name="T3" fmla="*/ 130020 h 24"/>
                <a:gd name="T4" fmla="*/ 16384 w 15"/>
                <a:gd name="T5" fmla="*/ 117005 h 24"/>
                <a:gd name="T6" fmla="*/ 8192 w 15"/>
                <a:gd name="T7" fmla="*/ 98649 h 24"/>
                <a:gd name="T8" fmla="*/ 8192 w 15"/>
                <a:gd name="T9" fmla="*/ 86235 h 24"/>
                <a:gd name="T10" fmla="*/ 0 w 15"/>
                <a:gd name="T11" fmla="*/ 69936 h 24"/>
                <a:gd name="T12" fmla="*/ 0 w 15"/>
                <a:gd name="T13" fmla="*/ 38981 h 24"/>
                <a:gd name="T14" fmla="*/ 0 w 15"/>
                <a:gd name="T15" fmla="*/ 19905 h 24"/>
                <a:gd name="T16" fmla="*/ 8192 w 15"/>
                <a:gd name="T17" fmla="*/ 19905 h 24"/>
                <a:gd name="T18" fmla="*/ 16384 w 15"/>
                <a:gd name="T19" fmla="*/ 13135 h 24"/>
                <a:gd name="T20" fmla="*/ 32768 w 15"/>
                <a:gd name="T21" fmla="*/ 6707 h 24"/>
                <a:gd name="T22" fmla="*/ 40960 w 15"/>
                <a:gd name="T23" fmla="*/ 0 h 24"/>
                <a:gd name="T24" fmla="*/ 49152 w 15"/>
                <a:gd name="T25" fmla="*/ 0 h 24"/>
                <a:gd name="T26" fmla="*/ 49152 w 15"/>
                <a:gd name="T27" fmla="*/ 13135 h 24"/>
                <a:gd name="T28" fmla="*/ 40960 w 15"/>
                <a:gd name="T29" fmla="*/ 19905 h 24"/>
                <a:gd name="T30" fmla="*/ 40960 w 15"/>
                <a:gd name="T31" fmla="*/ 25723 h 24"/>
                <a:gd name="T32" fmla="*/ 49152 w 15"/>
                <a:gd name="T33" fmla="*/ 32258 h 24"/>
                <a:gd name="T34" fmla="*/ 49152 w 15"/>
                <a:gd name="T35" fmla="*/ 38981 h 24"/>
                <a:gd name="T36" fmla="*/ 49152 w 15"/>
                <a:gd name="T37" fmla="*/ 44035 h 24"/>
                <a:gd name="T38" fmla="*/ 49152 w 15"/>
                <a:gd name="T39" fmla="*/ 50374 h 24"/>
                <a:gd name="T40" fmla="*/ 49152 w 15"/>
                <a:gd name="T41" fmla="*/ 50374 h 24"/>
                <a:gd name="T42" fmla="*/ 57344 w 15"/>
                <a:gd name="T43" fmla="*/ 57078 h 24"/>
                <a:gd name="T44" fmla="*/ 57344 w 15"/>
                <a:gd name="T45" fmla="*/ 63172 h 24"/>
                <a:gd name="T46" fmla="*/ 57344 w 15"/>
                <a:gd name="T47" fmla="*/ 63172 h 24"/>
                <a:gd name="T48" fmla="*/ 65536 w 15"/>
                <a:gd name="T49" fmla="*/ 69936 h 24"/>
                <a:gd name="T50" fmla="*/ 65536 w 15"/>
                <a:gd name="T51" fmla="*/ 69936 h 24"/>
                <a:gd name="T52" fmla="*/ 73728 w 15"/>
                <a:gd name="T53" fmla="*/ 76338 h 24"/>
                <a:gd name="T54" fmla="*/ 90112 w 15"/>
                <a:gd name="T55" fmla="*/ 79640 h 24"/>
                <a:gd name="T56" fmla="*/ 98304 w 15"/>
                <a:gd name="T57" fmla="*/ 79640 h 24"/>
                <a:gd name="T58" fmla="*/ 106496 w 15"/>
                <a:gd name="T59" fmla="*/ 86235 h 24"/>
                <a:gd name="T60" fmla="*/ 114688 w 15"/>
                <a:gd name="T61" fmla="*/ 92774 h 24"/>
                <a:gd name="T62" fmla="*/ 114688 w 15"/>
                <a:gd name="T63" fmla="*/ 92774 h 24"/>
                <a:gd name="T64" fmla="*/ 114688 w 15"/>
                <a:gd name="T65" fmla="*/ 98649 h 24"/>
                <a:gd name="T66" fmla="*/ 114688 w 15"/>
                <a:gd name="T67" fmla="*/ 98649 h 24"/>
                <a:gd name="T68" fmla="*/ 122880 w 15"/>
                <a:gd name="T69" fmla="*/ 105587 h 24"/>
                <a:gd name="T70" fmla="*/ 122880 w 15"/>
                <a:gd name="T71" fmla="*/ 111778 h 24"/>
                <a:gd name="T72" fmla="*/ 122880 w 15"/>
                <a:gd name="T73" fmla="*/ 117005 h 24"/>
                <a:gd name="T74" fmla="*/ 122880 w 15"/>
                <a:gd name="T75" fmla="*/ 117005 h 24"/>
                <a:gd name="T76" fmla="*/ 122880 w 15"/>
                <a:gd name="T77" fmla="*/ 123712 h 24"/>
                <a:gd name="T78" fmla="*/ 98304 w 15"/>
                <a:gd name="T79" fmla="*/ 130020 h 24"/>
                <a:gd name="T80" fmla="*/ 73728 w 15"/>
                <a:gd name="T81" fmla="*/ 136958 h 24"/>
                <a:gd name="T82" fmla="*/ 49152 w 15"/>
                <a:gd name="T83" fmla="*/ 142825 h 24"/>
                <a:gd name="T84" fmla="*/ 32768 w 15"/>
                <a:gd name="T85" fmla="*/ 149495 h 24"/>
                <a:gd name="T86" fmla="*/ 24576 w 15"/>
                <a:gd name="T87" fmla="*/ 149495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776"/>
            <p:cNvSpPr>
              <a:spLocks/>
            </p:cNvSpPr>
            <p:nvPr/>
          </p:nvSpPr>
          <p:spPr bwMode="auto">
            <a:xfrm>
              <a:off x="5568" y="2616"/>
              <a:ext cx="6" cy="21"/>
            </a:xfrm>
            <a:custGeom>
              <a:avLst/>
              <a:gdLst>
                <a:gd name="T0" fmla="*/ 24576 w 3"/>
                <a:gd name="T1" fmla="*/ 48892 h 11"/>
                <a:gd name="T2" fmla="*/ 16384 w 3"/>
                <a:gd name="T3" fmla="*/ 48892 h 11"/>
                <a:gd name="T4" fmla="*/ 16384 w 3"/>
                <a:gd name="T5" fmla="*/ 44461 h 11"/>
                <a:gd name="T6" fmla="*/ 16384 w 3"/>
                <a:gd name="T7" fmla="*/ 44461 h 11"/>
                <a:gd name="T8" fmla="*/ 8192 w 3"/>
                <a:gd name="T9" fmla="*/ 39028 h 11"/>
                <a:gd name="T10" fmla="*/ 8192 w 3"/>
                <a:gd name="T11" fmla="*/ 35291 h 11"/>
                <a:gd name="T12" fmla="*/ 8192 w 3"/>
                <a:gd name="T13" fmla="*/ 31046 h 11"/>
                <a:gd name="T14" fmla="*/ 0 w 3"/>
                <a:gd name="T15" fmla="*/ 25610 h 11"/>
                <a:gd name="T16" fmla="*/ 0 w 3"/>
                <a:gd name="T17" fmla="*/ 18486 h 11"/>
                <a:gd name="T18" fmla="*/ 0 w 3"/>
                <a:gd name="T19" fmla="*/ 9683 h 11"/>
                <a:gd name="T20" fmla="*/ 0 w 3"/>
                <a:gd name="T21" fmla="*/ 9683 h 11"/>
                <a:gd name="T22" fmla="*/ 0 w 3"/>
                <a:gd name="T23" fmla="*/ 0 h 11"/>
                <a:gd name="T24" fmla="*/ 0 w 3"/>
                <a:gd name="T25" fmla="*/ 0 h 11"/>
                <a:gd name="T26" fmla="*/ 8192 w 3"/>
                <a:gd name="T27" fmla="*/ 9683 h 11"/>
                <a:gd name="T28" fmla="*/ 8192 w 3"/>
                <a:gd name="T29" fmla="*/ 18486 h 11"/>
                <a:gd name="T30" fmla="*/ 8192 w 3"/>
                <a:gd name="T31" fmla="*/ 23289 h 11"/>
                <a:gd name="T32" fmla="*/ 16384 w 3"/>
                <a:gd name="T33" fmla="*/ 25610 h 11"/>
                <a:gd name="T34" fmla="*/ 16384 w 3"/>
                <a:gd name="T35" fmla="*/ 35291 h 11"/>
                <a:gd name="T36" fmla="*/ 24576 w 3"/>
                <a:gd name="T37" fmla="*/ 39028 h 11"/>
                <a:gd name="T38" fmla="*/ 24576 w 3"/>
                <a:gd name="T39" fmla="*/ 48892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777"/>
            <p:cNvSpPr>
              <a:spLocks/>
            </p:cNvSpPr>
            <p:nvPr/>
          </p:nvSpPr>
          <p:spPr bwMode="auto">
            <a:xfrm>
              <a:off x="5574" y="2614"/>
              <a:ext cx="51" cy="25"/>
            </a:xfrm>
            <a:custGeom>
              <a:avLst/>
              <a:gdLst>
                <a:gd name="T0" fmla="*/ 6822 w 26"/>
                <a:gd name="T1" fmla="*/ 63625 h 13"/>
                <a:gd name="T2" fmla="*/ 6822 w 26"/>
                <a:gd name="T3" fmla="*/ 58581 h 13"/>
                <a:gd name="T4" fmla="*/ 6822 w 26"/>
                <a:gd name="T5" fmla="*/ 49208 h 13"/>
                <a:gd name="T6" fmla="*/ 0 w 26"/>
                <a:gd name="T7" fmla="*/ 43602 h 13"/>
                <a:gd name="T8" fmla="*/ 0 w 26"/>
                <a:gd name="T9" fmla="*/ 38894 h 13"/>
                <a:gd name="T10" fmla="*/ 0 w 26"/>
                <a:gd name="T11" fmla="*/ 33085 h 13"/>
                <a:gd name="T12" fmla="*/ 0 w 26"/>
                <a:gd name="T13" fmla="*/ 30462 h 13"/>
                <a:gd name="T14" fmla="*/ 0 w 26"/>
                <a:gd name="T15" fmla="*/ 20225 h 13"/>
                <a:gd name="T16" fmla="*/ 0 w 26"/>
                <a:gd name="T17" fmla="*/ 15840 h 13"/>
                <a:gd name="T18" fmla="*/ 13382 w 26"/>
                <a:gd name="T19" fmla="*/ 15840 h 13"/>
                <a:gd name="T20" fmla="*/ 26249 w 26"/>
                <a:gd name="T21" fmla="*/ 15840 h 13"/>
                <a:gd name="T22" fmla="*/ 39411 w 26"/>
                <a:gd name="T23" fmla="*/ 20225 h 13"/>
                <a:gd name="T24" fmla="*/ 58107 w 26"/>
                <a:gd name="T25" fmla="*/ 20225 h 13"/>
                <a:gd name="T26" fmla="*/ 71088 w 26"/>
                <a:gd name="T27" fmla="*/ 20225 h 13"/>
                <a:gd name="T28" fmla="*/ 84128 w 26"/>
                <a:gd name="T29" fmla="*/ 20225 h 13"/>
                <a:gd name="T30" fmla="*/ 94613 w 26"/>
                <a:gd name="T31" fmla="*/ 20225 h 13"/>
                <a:gd name="T32" fmla="*/ 100996 w 26"/>
                <a:gd name="T33" fmla="*/ 20225 h 13"/>
                <a:gd name="T34" fmla="*/ 107822 w 26"/>
                <a:gd name="T35" fmla="*/ 20225 h 13"/>
                <a:gd name="T36" fmla="*/ 120743 w 26"/>
                <a:gd name="T37" fmla="*/ 20225 h 13"/>
                <a:gd name="T38" fmla="*/ 127361 w 26"/>
                <a:gd name="T39" fmla="*/ 15840 h 13"/>
                <a:gd name="T40" fmla="*/ 132394 w 26"/>
                <a:gd name="T41" fmla="*/ 15840 h 13"/>
                <a:gd name="T42" fmla="*/ 139442 w 26"/>
                <a:gd name="T43" fmla="*/ 10517 h 13"/>
                <a:gd name="T44" fmla="*/ 139442 w 26"/>
                <a:gd name="T45" fmla="*/ 10517 h 13"/>
                <a:gd name="T46" fmla="*/ 145713 w 26"/>
                <a:gd name="T47" fmla="*/ 10517 h 13"/>
                <a:gd name="T48" fmla="*/ 151639 w 26"/>
                <a:gd name="T49" fmla="*/ 5469 h 13"/>
                <a:gd name="T50" fmla="*/ 151639 w 26"/>
                <a:gd name="T51" fmla="*/ 5469 h 13"/>
                <a:gd name="T52" fmla="*/ 151639 w 26"/>
                <a:gd name="T53" fmla="*/ 5469 h 13"/>
                <a:gd name="T54" fmla="*/ 158645 w 26"/>
                <a:gd name="T55" fmla="*/ 5469 h 13"/>
                <a:gd name="T56" fmla="*/ 158645 w 26"/>
                <a:gd name="T57" fmla="*/ 5469 h 13"/>
                <a:gd name="T58" fmla="*/ 165020 w 26"/>
                <a:gd name="T59" fmla="*/ 0 h 13"/>
                <a:gd name="T60" fmla="*/ 165020 w 26"/>
                <a:gd name="T61" fmla="*/ 15840 h 13"/>
                <a:gd name="T62" fmla="*/ 158645 w 26"/>
                <a:gd name="T63" fmla="*/ 15840 h 13"/>
                <a:gd name="T64" fmla="*/ 151639 w 26"/>
                <a:gd name="T65" fmla="*/ 20225 h 13"/>
                <a:gd name="T66" fmla="*/ 139442 w 26"/>
                <a:gd name="T67" fmla="*/ 20225 h 13"/>
                <a:gd name="T68" fmla="*/ 132394 w 26"/>
                <a:gd name="T69" fmla="*/ 25588 h 13"/>
                <a:gd name="T70" fmla="*/ 120743 w 26"/>
                <a:gd name="T71" fmla="*/ 30462 h 13"/>
                <a:gd name="T72" fmla="*/ 107822 w 26"/>
                <a:gd name="T73" fmla="*/ 33085 h 13"/>
                <a:gd name="T74" fmla="*/ 87730 w 26"/>
                <a:gd name="T75" fmla="*/ 43602 h 13"/>
                <a:gd name="T76" fmla="*/ 71088 w 26"/>
                <a:gd name="T77" fmla="*/ 49208 h 13"/>
                <a:gd name="T78" fmla="*/ 58107 w 26"/>
                <a:gd name="T79" fmla="*/ 53310 h 13"/>
                <a:gd name="T80" fmla="*/ 44725 w 26"/>
                <a:gd name="T81" fmla="*/ 58581 h 13"/>
                <a:gd name="T82" fmla="*/ 39411 w 26"/>
                <a:gd name="T83" fmla="*/ 58581 h 13"/>
                <a:gd name="T84" fmla="*/ 26249 w 26"/>
                <a:gd name="T85" fmla="*/ 63625 h 13"/>
                <a:gd name="T86" fmla="*/ 20092 w 26"/>
                <a:gd name="T87" fmla="*/ 63625 h 13"/>
                <a:gd name="T88" fmla="*/ 6822 w 26"/>
                <a:gd name="T89" fmla="*/ 63625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778"/>
            <p:cNvSpPr>
              <a:spLocks/>
            </p:cNvSpPr>
            <p:nvPr/>
          </p:nvSpPr>
          <p:spPr bwMode="auto">
            <a:xfrm>
              <a:off x="5479" y="2426"/>
              <a:ext cx="219" cy="192"/>
            </a:xfrm>
            <a:custGeom>
              <a:avLst/>
              <a:gdLst>
                <a:gd name="T0" fmla="*/ 275575 w 111"/>
                <a:gd name="T1" fmla="*/ 664748 h 97"/>
                <a:gd name="T2" fmla="*/ 125116 w 111"/>
                <a:gd name="T3" fmla="*/ 586263 h 97"/>
                <a:gd name="T4" fmla="*/ 21288 w 111"/>
                <a:gd name="T5" fmla="*/ 473448 h 97"/>
                <a:gd name="T6" fmla="*/ 0 w 111"/>
                <a:gd name="T7" fmla="*/ 409029 h 97"/>
                <a:gd name="T8" fmla="*/ 14438 w 111"/>
                <a:gd name="T9" fmla="*/ 328668 h 97"/>
                <a:gd name="T10" fmla="*/ 90189 w 111"/>
                <a:gd name="T11" fmla="*/ 228064 h 97"/>
                <a:gd name="T12" fmla="*/ 128585 w 111"/>
                <a:gd name="T13" fmla="*/ 136631 h 97"/>
                <a:gd name="T14" fmla="*/ 149877 w 111"/>
                <a:gd name="T15" fmla="*/ 65715 h 97"/>
                <a:gd name="T16" fmla="*/ 170828 w 111"/>
                <a:gd name="T17" fmla="*/ 93350 h 97"/>
                <a:gd name="T18" fmla="*/ 197485 w 111"/>
                <a:gd name="T19" fmla="*/ 158598 h 97"/>
                <a:gd name="T20" fmla="*/ 192100 w 111"/>
                <a:gd name="T21" fmla="*/ 177111 h 97"/>
                <a:gd name="T22" fmla="*/ 157197 w 111"/>
                <a:gd name="T23" fmla="*/ 199631 h 97"/>
                <a:gd name="T24" fmla="*/ 184783 w 111"/>
                <a:gd name="T25" fmla="*/ 199631 h 97"/>
                <a:gd name="T26" fmla="*/ 197485 w 111"/>
                <a:gd name="T27" fmla="*/ 221564 h 97"/>
                <a:gd name="T28" fmla="*/ 177940 w 111"/>
                <a:gd name="T29" fmla="*/ 292361 h 97"/>
                <a:gd name="T30" fmla="*/ 157197 w 111"/>
                <a:gd name="T31" fmla="*/ 358203 h 97"/>
                <a:gd name="T32" fmla="*/ 90189 w 111"/>
                <a:gd name="T33" fmla="*/ 423950 h 97"/>
                <a:gd name="T34" fmla="*/ 117794 w 111"/>
                <a:gd name="T35" fmla="*/ 416650 h 97"/>
                <a:gd name="T36" fmla="*/ 157197 w 111"/>
                <a:gd name="T37" fmla="*/ 401508 h 97"/>
                <a:gd name="T38" fmla="*/ 177940 w 111"/>
                <a:gd name="T39" fmla="*/ 423950 h 97"/>
                <a:gd name="T40" fmla="*/ 197485 w 111"/>
                <a:gd name="T41" fmla="*/ 438560 h 97"/>
                <a:gd name="T42" fmla="*/ 289538 w 111"/>
                <a:gd name="T43" fmla="*/ 494830 h 97"/>
                <a:gd name="T44" fmla="*/ 371967 w 111"/>
                <a:gd name="T45" fmla="*/ 509627 h 97"/>
                <a:gd name="T46" fmla="*/ 493397 w 111"/>
                <a:gd name="T47" fmla="*/ 423950 h 97"/>
                <a:gd name="T48" fmla="*/ 578385 w 111"/>
                <a:gd name="T49" fmla="*/ 313926 h 97"/>
                <a:gd name="T50" fmla="*/ 583414 w 111"/>
                <a:gd name="T51" fmla="*/ 307265 h 97"/>
                <a:gd name="T52" fmla="*/ 556749 w 111"/>
                <a:gd name="T53" fmla="*/ 257468 h 97"/>
                <a:gd name="T54" fmla="*/ 563943 w 111"/>
                <a:gd name="T55" fmla="*/ 292361 h 97"/>
                <a:gd name="T56" fmla="*/ 536321 w 111"/>
                <a:gd name="T57" fmla="*/ 242983 h 97"/>
                <a:gd name="T58" fmla="*/ 529031 w 111"/>
                <a:gd name="T59" fmla="*/ 249992 h 97"/>
                <a:gd name="T60" fmla="*/ 556749 w 111"/>
                <a:gd name="T61" fmla="*/ 307265 h 97"/>
                <a:gd name="T62" fmla="*/ 521942 w 111"/>
                <a:gd name="T63" fmla="*/ 373185 h 97"/>
                <a:gd name="T64" fmla="*/ 418118 w 111"/>
                <a:gd name="T65" fmla="*/ 466283 h 97"/>
                <a:gd name="T66" fmla="*/ 344096 w 111"/>
                <a:gd name="T67" fmla="*/ 487268 h 97"/>
                <a:gd name="T68" fmla="*/ 239693 w 111"/>
                <a:gd name="T69" fmla="*/ 451426 h 97"/>
                <a:gd name="T70" fmla="*/ 177940 w 111"/>
                <a:gd name="T71" fmla="*/ 401508 h 97"/>
                <a:gd name="T72" fmla="*/ 177940 w 111"/>
                <a:gd name="T73" fmla="*/ 358203 h 97"/>
                <a:gd name="T74" fmla="*/ 226075 w 111"/>
                <a:gd name="T75" fmla="*/ 387606 h 97"/>
                <a:gd name="T76" fmla="*/ 337039 w 111"/>
                <a:gd name="T77" fmla="*/ 409029 h 97"/>
                <a:gd name="T78" fmla="*/ 451148 w 111"/>
                <a:gd name="T79" fmla="*/ 373185 h 97"/>
                <a:gd name="T80" fmla="*/ 514500 w 111"/>
                <a:gd name="T81" fmla="*/ 285363 h 97"/>
                <a:gd name="T82" fmla="*/ 514500 w 111"/>
                <a:gd name="T83" fmla="*/ 228064 h 97"/>
                <a:gd name="T84" fmla="*/ 479695 w 111"/>
                <a:gd name="T85" fmla="*/ 177111 h 97"/>
                <a:gd name="T86" fmla="*/ 451148 w 111"/>
                <a:gd name="T87" fmla="*/ 144168 h 97"/>
                <a:gd name="T88" fmla="*/ 493397 w 111"/>
                <a:gd name="T89" fmla="*/ 130075 h 97"/>
                <a:gd name="T90" fmla="*/ 451148 w 111"/>
                <a:gd name="T91" fmla="*/ 130075 h 97"/>
                <a:gd name="T92" fmla="*/ 472908 w 111"/>
                <a:gd name="T93" fmla="*/ 130075 h 97"/>
                <a:gd name="T94" fmla="*/ 493397 w 111"/>
                <a:gd name="T95" fmla="*/ 108207 h 97"/>
                <a:gd name="T96" fmla="*/ 500533 w 111"/>
                <a:gd name="T97" fmla="*/ 80125 h 97"/>
                <a:gd name="T98" fmla="*/ 529031 w 111"/>
                <a:gd name="T99" fmla="*/ 7506 h 97"/>
                <a:gd name="T100" fmla="*/ 571251 w 111"/>
                <a:gd name="T101" fmla="*/ 72835 h 97"/>
                <a:gd name="T102" fmla="*/ 672287 w 111"/>
                <a:gd name="T103" fmla="*/ 136631 h 97"/>
                <a:gd name="T104" fmla="*/ 747773 w 111"/>
                <a:gd name="T105" fmla="*/ 214183 h 97"/>
                <a:gd name="T106" fmla="*/ 761538 w 111"/>
                <a:gd name="T107" fmla="*/ 299973 h 97"/>
                <a:gd name="T108" fmla="*/ 707216 w 111"/>
                <a:gd name="T109" fmla="*/ 459019 h 97"/>
                <a:gd name="T110" fmla="*/ 590702 w 111"/>
                <a:gd name="T111" fmla="*/ 601061 h 97"/>
                <a:gd name="T112" fmla="*/ 446040 w 111"/>
                <a:gd name="T113" fmla="*/ 6871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779"/>
            <p:cNvSpPr>
              <a:spLocks/>
            </p:cNvSpPr>
            <p:nvPr/>
          </p:nvSpPr>
          <p:spPr bwMode="auto">
            <a:xfrm>
              <a:off x="5408" y="2596"/>
              <a:ext cx="4" cy="2"/>
            </a:xfrm>
            <a:custGeom>
              <a:avLst/>
              <a:gdLst>
                <a:gd name="T0" fmla="*/ 0 w 2"/>
                <a:gd name="T1" fmla="*/ 8192 h 1"/>
                <a:gd name="T2" fmla="*/ 0 w 2"/>
                <a:gd name="T3" fmla="*/ 8192 h 1"/>
                <a:gd name="T4" fmla="*/ 8192 w 2"/>
                <a:gd name="T5" fmla="*/ 0 h 1"/>
                <a:gd name="T6" fmla="*/ 8192 w 2"/>
                <a:gd name="T7" fmla="*/ 0 h 1"/>
                <a:gd name="T8" fmla="*/ 8192 w 2"/>
                <a:gd name="T9" fmla="*/ 0 h 1"/>
                <a:gd name="T10" fmla="*/ 8192 w 2"/>
                <a:gd name="T11" fmla="*/ 0 h 1"/>
                <a:gd name="T12" fmla="*/ 16384 w 2"/>
                <a:gd name="T13" fmla="*/ 0 h 1"/>
                <a:gd name="T14" fmla="*/ 16384 w 2"/>
                <a:gd name="T15" fmla="*/ 0 h 1"/>
                <a:gd name="T16" fmla="*/ 16384 w 2"/>
                <a:gd name="T17" fmla="*/ 0 h 1"/>
                <a:gd name="T18" fmla="*/ 16384 w 2"/>
                <a:gd name="T19" fmla="*/ 8192 h 1"/>
                <a:gd name="T20" fmla="*/ 8192 w 2"/>
                <a:gd name="T21" fmla="*/ 8192 h 1"/>
                <a:gd name="T22" fmla="*/ 0 w 2"/>
                <a:gd name="T23" fmla="*/ 8192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780"/>
            <p:cNvSpPr>
              <a:spLocks/>
            </p:cNvSpPr>
            <p:nvPr/>
          </p:nvSpPr>
          <p:spPr bwMode="auto">
            <a:xfrm>
              <a:off x="5414" y="2578"/>
              <a:ext cx="22" cy="18"/>
            </a:xfrm>
            <a:custGeom>
              <a:avLst/>
              <a:gdLst>
                <a:gd name="T0" fmla="*/ 0 w 11"/>
                <a:gd name="T1" fmla="*/ 73728 h 9"/>
                <a:gd name="T2" fmla="*/ 0 w 11"/>
                <a:gd name="T3" fmla="*/ 73728 h 9"/>
                <a:gd name="T4" fmla="*/ 0 w 11"/>
                <a:gd name="T5" fmla="*/ 65536 h 9"/>
                <a:gd name="T6" fmla="*/ 8192 w 11"/>
                <a:gd name="T7" fmla="*/ 57344 h 9"/>
                <a:gd name="T8" fmla="*/ 8192 w 11"/>
                <a:gd name="T9" fmla="*/ 49152 h 9"/>
                <a:gd name="T10" fmla="*/ 16384 w 11"/>
                <a:gd name="T11" fmla="*/ 40960 h 9"/>
                <a:gd name="T12" fmla="*/ 24576 w 11"/>
                <a:gd name="T13" fmla="*/ 40960 h 9"/>
                <a:gd name="T14" fmla="*/ 24576 w 11"/>
                <a:gd name="T15" fmla="*/ 32768 h 9"/>
                <a:gd name="T16" fmla="*/ 32768 w 11"/>
                <a:gd name="T17" fmla="*/ 24576 h 9"/>
                <a:gd name="T18" fmla="*/ 49152 w 11"/>
                <a:gd name="T19" fmla="*/ 16384 h 9"/>
                <a:gd name="T20" fmla="*/ 65536 w 11"/>
                <a:gd name="T21" fmla="*/ 8192 h 9"/>
                <a:gd name="T22" fmla="*/ 73728 w 11"/>
                <a:gd name="T23" fmla="*/ 8192 h 9"/>
                <a:gd name="T24" fmla="*/ 81920 w 11"/>
                <a:gd name="T25" fmla="*/ 8192 h 9"/>
                <a:gd name="T26" fmla="*/ 81920 w 11"/>
                <a:gd name="T27" fmla="*/ 0 h 9"/>
                <a:gd name="T28" fmla="*/ 90112 w 11"/>
                <a:gd name="T29" fmla="*/ 0 h 9"/>
                <a:gd name="T30" fmla="*/ 90112 w 11"/>
                <a:gd name="T31" fmla="*/ 8192 h 9"/>
                <a:gd name="T32" fmla="*/ 90112 w 11"/>
                <a:gd name="T33" fmla="*/ 16384 h 9"/>
                <a:gd name="T34" fmla="*/ 90112 w 11"/>
                <a:gd name="T35" fmla="*/ 16384 h 9"/>
                <a:gd name="T36" fmla="*/ 90112 w 11"/>
                <a:gd name="T37" fmla="*/ 24576 h 9"/>
                <a:gd name="T38" fmla="*/ 81920 w 11"/>
                <a:gd name="T39" fmla="*/ 24576 h 9"/>
                <a:gd name="T40" fmla="*/ 81920 w 11"/>
                <a:gd name="T41" fmla="*/ 32768 h 9"/>
                <a:gd name="T42" fmla="*/ 81920 w 11"/>
                <a:gd name="T43" fmla="*/ 32768 h 9"/>
                <a:gd name="T44" fmla="*/ 73728 w 11"/>
                <a:gd name="T45" fmla="*/ 40960 h 9"/>
                <a:gd name="T46" fmla="*/ 57344 w 11"/>
                <a:gd name="T47" fmla="*/ 40960 h 9"/>
                <a:gd name="T48" fmla="*/ 32768 w 11"/>
                <a:gd name="T49" fmla="*/ 57344 h 9"/>
                <a:gd name="T50" fmla="*/ 24576 w 11"/>
                <a:gd name="T51" fmla="*/ 65536 h 9"/>
                <a:gd name="T52" fmla="*/ 16384 w 11"/>
                <a:gd name="T53" fmla="*/ 65536 h 9"/>
                <a:gd name="T54" fmla="*/ 16384 w 11"/>
                <a:gd name="T55" fmla="*/ 73728 h 9"/>
                <a:gd name="T56" fmla="*/ 8192 w 11"/>
                <a:gd name="T57" fmla="*/ 73728 h 9"/>
                <a:gd name="T58" fmla="*/ 8192 w 11"/>
                <a:gd name="T59" fmla="*/ 73728 h 9"/>
                <a:gd name="T60" fmla="*/ 0 w 11"/>
                <a:gd name="T61" fmla="*/ 73728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781"/>
            <p:cNvSpPr>
              <a:spLocks/>
            </p:cNvSpPr>
            <p:nvPr/>
          </p:nvSpPr>
          <p:spPr bwMode="auto">
            <a:xfrm>
              <a:off x="5685" y="2501"/>
              <a:ext cx="33" cy="61"/>
            </a:xfrm>
            <a:custGeom>
              <a:avLst/>
              <a:gdLst>
                <a:gd name="T0" fmla="*/ 6202 w 17"/>
                <a:gd name="T1" fmla="*/ 198669 h 31"/>
                <a:gd name="T2" fmla="*/ 0 w 17"/>
                <a:gd name="T3" fmla="*/ 191591 h 31"/>
                <a:gd name="T4" fmla="*/ 6202 w 17"/>
                <a:gd name="T5" fmla="*/ 185190 h 31"/>
                <a:gd name="T6" fmla="*/ 12039 w 17"/>
                <a:gd name="T7" fmla="*/ 178216 h 31"/>
                <a:gd name="T8" fmla="*/ 17564 w 17"/>
                <a:gd name="T9" fmla="*/ 171483 h 31"/>
                <a:gd name="T10" fmla="*/ 17564 w 17"/>
                <a:gd name="T11" fmla="*/ 164525 h 31"/>
                <a:gd name="T12" fmla="*/ 28258 w 17"/>
                <a:gd name="T13" fmla="*/ 138456 h 31"/>
                <a:gd name="T14" fmla="*/ 34095 w 17"/>
                <a:gd name="T15" fmla="*/ 125205 h 31"/>
                <a:gd name="T16" fmla="*/ 39497 w 17"/>
                <a:gd name="T17" fmla="*/ 118468 h 31"/>
                <a:gd name="T18" fmla="*/ 39497 w 17"/>
                <a:gd name="T19" fmla="*/ 118468 h 31"/>
                <a:gd name="T20" fmla="*/ 28258 w 17"/>
                <a:gd name="T21" fmla="*/ 138456 h 31"/>
                <a:gd name="T22" fmla="*/ 28258 w 17"/>
                <a:gd name="T23" fmla="*/ 138456 h 31"/>
                <a:gd name="T24" fmla="*/ 28258 w 17"/>
                <a:gd name="T25" fmla="*/ 132191 h 31"/>
                <a:gd name="T26" fmla="*/ 28258 w 17"/>
                <a:gd name="T27" fmla="*/ 125205 h 31"/>
                <a:gd name="T28" fmla="*/ 28258 w 17"/>
                <a:gd name="T29" fmla="*/ 118468 h 31"/>
                <a:gd name="T30" fmla="*/ 34095 w 17"/>
                <a:gd name="T31" fmla="*/ 100963 h 31"/>
                <a:gd name="T32" fmla="*/ 39497 w 17"/>
                <a:gd name="T33" fmla="*/ 73897 h 31"/>
                <a:gd name="T34" fmla="*/ 45365 w 17"/>
                <a:gd name="T35" fmla="*/ 40687 h 31"/>
                <a:gd name="T36" fmla="*/ 48590 w 17"/>
                <a:gd name="T37" fmla="*/ 26942 h 31"/>
                <a:gd name="T38" fmla="*/ 48590 w 17"/>
                <a:gd name="T39" fmla="*/ 20677 h 31"/>
                <a:gd name="T40" fmla="*/ 54854 w 17"/>
                <a:gd name="T41" fmla="*/ 13692 h 31"/>
                <a:gd name="T42" fmla="*/ 54854 w 17"/>
                <a:gd name="T43" fmla="*/ 13692 h 31"/>
                <a:gd name="T44" fmla="*/ 60675 w 17"/>
                <a:gd name="T45" fmla="*/ 6958 h 31"/>
                <a:gd name="T46" fmla="*/ 66184 w 17"/>
                <a:gd name="T47" fmla="*/ 6958 h 31"/>
                <a:gd name="T48" fmla="*/ 71961 w 17"/>
                <a:gd name="T49" fmla="*/ 0 h 31"/>
                <a:gd name="T50" fmla="*/ 83111 w 17"/>
                <a:gd name="T51" fmla="*/ 6958 h 31"/>
                <a:gd name="T52" fmla="*/ 88061 w 17"/>
                <a:gd name="T53" fmla="*/ 6958 h 31"/>
                <a:gd name="T54" fmla="*/ 94322 w 17"/>
                <a:gd name="T55" fmla="*/ 20677 h 31"/>
                <a:gd name="T56" fmla="*/ 94322 w 17"/>
                <a:gd name="T57" fmla="*/ 26942 h 31"/>
                <a:gd name="T58" fmla="*/ 94322 w 17"/>
                <a:gd name="T59" fmla="*/ 47828 h 31"/>
                <a:gd name="T60" fmla="*/ 88061 w 17"/>
                <a:gd name="T61" fmla="*/ 60205 h 31"/>
                <a:gd name="T62" fmla="*/ 83111 w 17"/>
                <a:gd name="T63" fmla="*/ 80062 h 31"/>
                <a:gd name="T64" fmla="*/ 76671 w 17"/>
                <a:gd name="T65" fmla="*/ 104320 h 31"/>
                <a:gd name="T66" fmla="*/ 66184 w 17"/>
                <a:gd name="T67" fmla="*/ 138456 h 31"/>
                <a:gd name="T68" fmla="*/ 54854 w 17"/>
                <a:gd name="T69" fmla="*/ 152146 h 31"/>
                <a:gd name="T70" fmla="*/ 48590 w 17"/>
                <a:gd name="T71" fmla="*/ 164525 h 31"/>
                <a:gd name="T72" fmla="*/ 45365 w 17"/>
                <a:gd name="T73" fmla="*/ 178216 h 31"/>
                <a:gd name="T74" fmla="*/ 34095 w 17"/>
                <a:gd name="T75" fmla="*/ 185190 h 31"/>
                <a:gd name="T76" fmla="*/ 39497 w 17"/>
                <a:gd name="T77" fmla="*/ 178216 h 31"/>
                <a:gd name="T78" fmla="*/ 39497 w 17"/>
                <a:gd name="T79" fmla="*/ 171483 h 31"/>
                <a:gd name="T80" fmla="*/ 48590 w 17"/>
                <a:gd name="T81" fmla="*/ 152146 h 31"/>
                <a:gd name="T82" fmla="*/ 54854 w 17"/>
                <a:gd name="T83" fmla="*/ 138456 h 31"/>
                <a:gd name="T84" fmla="*/ 60675 w 17"/>
                <a:gd name="T85" fmla="*/ 132191 h 31"/>
                <a:gd name="T86" fmla="*/ 60675 w 17"/>
                <a:gd name="T87" fmla="*/ 118468 h 31"/>
                <a:gd name="T88" fmla="*/ 60675 w 17"/>
                <a:gd name="T89" fmla="*/ 125205 h 31"/>
                <a:gd name="T90" fmla="*/ 54854 w 17"/>
                <a:gd name="T91" fmla="*/ 125205 h 31"/>
                <a:gd name="T92" fmla="*/ 54854 w 17"/>
                <a:gd name="T93" fmla="*/ 138456 h 31"/>
                <a:gd name="T94" fmla="*/ 45365 w 17"/>
                <a:gd name="T95" fmla="*/ 152146 h 31"/>
                <a:gd name="T96" fmla="*/ 28258 w 17"/>
                <a:gd name="T97" fmla="*/ 178216 h 31"/>
                <a:gd name="T98" fmla="*/ 23370 w 17"/>
                <a:gd name="T99" fmla="*/ 191591 h 31"/>
                <a:gd name="T100" fmla="*/ 17564 w 17"/>
                <a:gd name="T101" fmla="*/ 198669 h 31"/>
                <a:gd name="T102" fmla="*/ 17564 w 17"/>
                <a:gd name="T103" fmla="*/ 205275 h 31"/>
                <a:gd name="T104" fmla="*/ 12039 w 17"/>
                <a:gd name="T105" fmla="*/ 205275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782"/>
            <p:cNvSpPr>
              <a:spLocks/>
            </p:cNvSpPr>
            <p:nvPr/>
          </p:nvSpPr>
          <p:spPr bwMode="auto">
            <a:xfrm>
              <a:off x="5700" y="2262"/>
              <a:ext cx="210" cy="298"/>
            </a:xfrm>
            <a:custGeom>
              <a:avLst/>
              <a:gdLst>
                <a:gd name="T0" fmla="*/ 14993 w 106"/>
                <a:gd name="T1" fmla="*/ 1019115 h 151"/>
                <a:gd name="T2" fmla="*/ 51268 w 106"/>
                <a:gd name="T3" fmla="*/ 957269 h 151"/>
                <a:gd name="T4" fmla="*/ 88255 w 106"/>
                <a:gd name="T5" fmla="*/ 828422 h 151"/>
                <a:gd name="T6" fmla="*/ 146128 w 106"/>
                <a:gd name="T7" fmla="*/ 466859 h 151"/>
                <a:gd name="T8" fmla="*/ 201222 w 106"/>
                <a:gd name="T9" fmla="*/ 240143 h 151"/>
                <a:gd name="T10" fmla="*/ 274545 w 106"/>
                <a:gd name="T11" fmla="*/ 118454 h 151"/>
                <a:gd name="T12" fmla="*/ 383686 w 106"/>
                <a:gd name="T13" fmla="*/ 34963 h 151"/>
                <a:gd name="T14" fmla="*/ 543910 w 106"/>
                <a:gd name="T15" fmla="*/ 0 h 151"/>
                <a:gd name="T16" fmla="*/ 658780 w 106"/>
                <a:gd name="T17" fmla="*/ 42304 h 151"/>
                <a:gd name="T18" fmla="*/ 723482 w 106"/>
                <a:gd name="T19" fmla="*/ 111359 h 151"/>
                <a:gd name="T20" fmla="*/ 760133 w 106"/>
                <a:gd name="T21" fmla="*/ 212703 h 151"/>
                <a:gd name="T22" fmla="*/ 752692 w 106"/>
                <a:gd name="T23" fmla="*/ 390447 h 151"/>
                <a:gd name="T24" fmla="*/ 686246 w 106"/>
                <a:gd name="T25" fmla="*/ 537744 h 151"/>
                <a:gd name="T26" fmla="*/ 537196 w 106"/>
                <a:gd name="T27" fmla="*/ 701551 h 151"/>
                <a:gd name="T28" fmla="*/ 317801 w 106"/>
                <a:gd name="T29" fmla="*/ 834078 h 151"/>
                <a:gd name="T30" fmla="*/ 267500 w 106"/>
                <a:gd name="T31" fmla="*/ 882818 h 151"/>
                <a:gd name="T32" fmla="*/ 274545 w 106"/>
                <a:gd name="T33" fmla="*/ 896946 h 151"/>
                <a:gd name="T34" fmla="*/ 310344 w 106"/>
                <a:gd name="T35" fmla="*/ 868185 h 151"/>
                <a:gd name="T36" fmla="*/ 420830 w 106"/>
                <a:gd name="T37" fmla="*/ 828422 h 151"/>
                <a:gd name="T38" fmla="*/ 492632 w 106"/>
                <a:gd name="T39" fmla="*/ 841475 h 151"/>
                <a:gd name="T40" fmla="*/ 529953 w 106"/>
                <a:gd name="T41" fmla="*/ 896946 h 151"/>
                <a:gd name="T42" fmla="*/ 485280 w 106"/>
                <a:gd name="T43" fmla="*/ 957269 h 151"/>
                <a:gd name="T44" fmla="*/ 383686 w 106"/>
                <a:gd name="T45" fmla="*/ 970312 h 151"/>
                <a:gd name="T46" fmla="*/ 310344 w 106"/>
                <a:gd name="T47" fmla="*/ 990351 h 151"/>
                <a:gd name="T48" fmla="*/ 282242 w 106"/>
                <a:gd name="T49" fmla="*/ 997684 h 151"/>
                <a:gd name="T50" fmla="*/ 260043 w 106"/>
                <a:gd name="T51" fmla="*/ 990351 h 151"/>
                <a:gd name="T52" fmla="*/ 324870 w 106"/>
                <a:gd name="T53" fmla="*/ 957269 h 151"/>
                <a:gd name="T54" fmla="*/ 332527 w 106"/>
                <a:gd name="T55" fmla="*/ 935296 h 151"/>
                <a:gd name="T56" fmla="*/ 252483 w 106"/>
                <a:gd name="T57" fmla="*/ 990351 h 151"/>
                <a:gd name="T58" fmla="*/ 260043 w 106"/>
                <a:gd name="T59" fmla="*/ 977661 h 151"/>
                <a:gd name="T60" fmla="*/ 295230 w 106"/>
                <a:gd name="T61" fmla="*/ 942663 h 151"/>
                <a:gd name="T62" fmla="*/ 230964 w 106"/>
                <a:gd name="T63" fmla="*/ 985077 h 151"/>
                <a:gd name="T64" fmla="*/ 260043 w 106"/>
                <a:gd name="T65" fmla="*/ 957269 h 151"/>
                <a:gd name="T66" fmla="*/ 216219 w 106"/>
                <a:gd name="T67" fmla="*/ 977661 h 151"/>
                <a:gd name="T68" fmla="*/ 230964 w 106"/>
                <a:gd name="T69" fmla="*/ 964125 h 151"/>
                <a:gd name="T70" fmla="*/ 238233 w 106"/>
                <a:gd name="T71" fmla="*/ 950111 h 151"/>
                <a:gd name="T72" fmla="*/ 189858 w 106"/>
                <a:gd name="T73" fmla="*/ 985077 h 151"/>
                <a:gd name="T74" fmla="*/ 216219 w 106"/>
                <a:gd name="T75" fmla="*/ 942663 h 151"/>
                <a:gd name="T76" fmla="*/ 182409 w 106"/>
                <a:gd name="T77" fmla="*/ 977661 h 151"/>
                <a:gd name="T78" fmla="*/ 167847 w 106"/>
                <a:gd name="T79" fmla="*/ 977661 h 151"/>
                <a:gd name="T80" fmla="*/ 189858 w 106"/>
                <a:gd name="T81" fmla="*/ 942663 h 151"/>
                <a:gd name="T82" fmla="*/ 152846 w 106"/>
                <a:gd name="T83" fmla="*/ 985077 h 151"/>
                <a:gd name="T84" fmla="*/ 152846 w 106"/>
                <a:gd name="T85" fmla="*/ 970312 h 151"/>
                <a:gd name="T86" fmla="*/ 174845 w 106"/>
                <a:gd name="T87" fmla="*/ 935296 h 151"/>
                <a:gd name="T88" fmla="*/ 131260 w 106"/>
                <a:gd name="T89" fmla="*/ 985077 h 151"/>
                <a:gd name="T90" fmla="*/ 80971 w 106"/>
                <a:gd name="T91" fmla="*/ 1011787 h 151"/>
                <a:gd name="T92" fmla="*/ 95833 w 106"/>
                <a:gd name="T93" fmla="*/ 1004357 h 151"/>
                <a:gd name="T94" fmla="*/ 146128 w 106"/>
                <a:gd name="T95" fmla="*/ 942663 h 151"/>
                <a:gd name="T96" fmla="*/ 109139 w 106"/>
                <a:gd name="T97" fmla="*/ 985077 h 151"/>
                <a:gd name="T98" fmla="*/ 131260 w 106"/>
                <a:gd name="T99" fmla="*/ 921351 h 151"/>
                <a:gd name="T100" fmla="*/ 88255 w 106"/>
                <a:gd name="T101" fmla="*/ 1004357 h 151"/>
                <a:gd name="T102" fmla="*/ 66255 w 106"/>
                <a:gd name="T103" fmla="*/ 1004357 h 151"/>
                <a:gd name="T104" fmla="*/ 101569 w 106"/>
                <a:gd name="T105" fmla="*/ 928675 h 151"/>
                <a:gd name="T106" fmla="*/ 88255 w 106"/>
                <a:gd name="T107" fmla="*/ 964125 h 151"/>
                <a:gd name="T108" fmla="*/ 44548 w 106"/>
                <a:gd name="T109" fmla="*/ 1033130 h 151"/>
                <a:gd name="T110" fmla="*/ 51268 w 106"/>
                <a:gd name="T111" fmla="*/ 997684 h 151"/>
                <a:gd name="T112" fmla="*/ 95833 w 106"/>
                <a:gd name="T113" fmla="*/ 921351 h 151"/>
                <a:gd name="T114" fmla="*/ 88255 w 106"/>
                <a:gd name="T115" fmla="*/ 914193 h 151"/>
                <a:gd name="T116" fmla="*/ 51268 w 106"/>
                <a:gd name="T117" fmla="*/ 1004357 h 151"/>
                <a:gd name="T118" fmla="*/ 22486 w 106"/>
                <a:gd name="T119" fmla="*/ 1039319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783"/>
            <p:cNvSpPr>
              <a:spLocks/>
            </p:cNvSpPr>
            <p:nvPr/>
          </p:nvSpPr>
          <p:spPr bwMode="auto">
            <a:xfrm>
              <a:off x="5691" y="2535"/>
              <a:ext cx="13" cy="21"/>
            </a:xfrm>
            <a:custGeom>
              <a:avLst/>
              <a:gdLst>
                <a:gd name="T0" fmla="*/ 0 w 7"/>
                <a:gd name="T1" fmla="*/ 48892 h 11"/>
                <a:gd name="T2" fmla="*/ 3452 w 7"/>
                <a:gd name="T3" fmla="*/ 44461 h 11"/>
                <a:gd name="T4" fmla="*/ 6411 w 7"/>
                <a:gd name="T5" fmla="*/ 39028 h 11"/>
                <a:gd name="T6" fmla="*/ 6411 w 7"/>
                <a:gd name="T7" fmla="*/ 31046 h 11"/>
                <a:gd name="T8" fmla="*/ 9767 w 7"/>
                <a:gd name="T9" fmla="*/ 25610 h 11"/>
                <a:gd name="T10" fmla="*/ 15544 w 7"/>
                <a:gd name="T11" fmla="*/ 13415 h 11"/>
                <a:gd name="T12" fmla="*/ 18139 w 7"/>
                <a:gd name="T13" fmla="*/ 5072 h 11"/>
                <a:gd name="T14" fmla="*/ 22111 w 7"/>
                <a:gd name="T15" fmla="*/ 0 h 11"/>
                <a:gd name="T16" fmla="*/ 22111 w 7"/>
                <a:gd name="T17" fmla="*/ 5072 h 11"/>
                <a:gd name="T18" fmla="*/ 22111 w 7"/>
                <a:gd name="T19" fmla="*/ 5072 h 11"/>
                <a:gd name="T20" fmla="*/ 18139 w 7"/>
                <a:gd name="T21" fmla="*/ 9683 h 11"/>
                <a:gd name="T22" fmla="*/ 18139 w 7"/>
                <a:gd name="T23" fmla="*/ 13415 h 11"/>
                <a:gd name="T24" fmla="*/ 18139 w 7"/>
                <a:gd name="T25" fmla="*/ 18486 h 11"/>
                <a:gd name="T26" fmla="*/ 15544 w 7"/>
                <a:gd name="T27" fmla="*/ 18486 h 11"/>
                <a:gd name="T28" fmla="*/ 11906 w 7"/>
                <a:gd name="T29" fmla="*/ 25610 h 11"/>
                <a:gd name="T30" fmla="*/ 9767 w 7"/>
                <a:gd name="T31" fmla="*/ 35291 h 11"/>
                <a:gd name="T32" fmla="*/ 9767 w 7"/>
                <a:gd name="T33" fmla="*/ 39028 h 11"/>
                <a:gd name="T34" fmla="*/ 6411 w 7"/>
                <a:gd name="T35" fmla="*/ 39028 h 11"/>
                <a:gd name="T36" fmla="*/ 6411 w 7"/>
                <a:gd name="T37" fmla="*/ 44461 h 11"/>
                <a:gd name="T38" fmla="*/ 3452 w 7"/>
                <a:gd name="T39" fmla="*/ 44461 h 11"/>
                <a:gd name="T40" fmla="*/ 3452 w 7"/>
                <a:gd name="T41" fmla="*/ 48892 h 11"/>
                <a:gd name="T42" fmla="*/ 0 w 7"/>
                <a:gd name="T43" fmla="*/ 48892 h 11"/>
                <a:gd name="T44" fmla="*/ 0 w 7"/>
                <a:gd name="T45" fmla="*/ 48892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784"/>
            <p:cNvSpPr>
              <a:spLocks/>
            </p:cNvSpPr>
            <p:nvPr/>
          </p:nvSpPr>
          <p:spPr bwMode="auto">
            <a:xfrm>
              <a:off x="5734" y="2545"/>
              <a:ext cx="26" cy="5"/>
            </a:xfrm>
            <a:custGeom>
              <a:avLst/>
              <a:gdLst>
                <a:gd name="T0" fmla="*/ 0 w 13"/>
                <a:gd name="T1" fmla="*/ 2213 h 3"/>
                <a:gd name="T2" fmla="*/ 0 w 13"/>
                <a:gd name="T3" fmla="*/ 2213 h 3"/>
                <a:gd name="T4" fmla="*/ 0 w 13"/>
                <a:gd name="T5" fmla="*/ 1328 h 3"/>
                <a:gd name="T6" fmla="*/ 8192 w 13"/>
                <a:gd name="T7" fmla="*/ 1328 h 3"/>
                <a:gd name="T8" fmla="*/ 8192 w 13"/>
                <a:gd name="T9" fmla="*/ 1328 h 3"/>
                <a:gd name="T10" fmla="*/ 8192 w 13"/>
                <a:gd name="T11" fmla="*/ 1328 h 3"/>
                <a:gd name="T12" fmla="*/ 16384 w 13"/>
                <a:gd name="T13" fmla="*/ 1328 h 3"/>
                <a:gd name="T14" fmla="*/ 24576 w 13"/>
                <a:gd name="T15" fmla="*/ 797 h 3"/>
                <a:gd name="T16" fmla="*/ 32768 w 13"/>
                <a:gd name="T17" fmla="*/ 797 h 3"/>
                <a:gd name="T18" fmla="*/ 49152 w 13"/>
                <a:gd name="T19" fmla="*/ 797 h 3"/>
                <a:gd name="T20" fmla="*/ 49152 w 13"/>
                <a:gd name="T21" fmla="*/ 797 h 3"/>
                <a:gd name="T22" fmla="*/ 57344 w 13"/>
                <a:gd name="T23" fmla="*/ 797 h 3"/>
                <a:gd name="T24" fmla="*/ 57344 w 13"/>
                <a:gd name="T25" fmla="*/ 0 h 3"/>
                <a:gd name="T26" fmla="*/ 65536 w 13"/>
                <a:gd name="T27" fmla="*/ 0 h 3"/>
                <a:gd name="T28" fmla="*/ 65536 w 13"/>
                <a:gd name="T29" fmla="*/ 797 h 3"/>
                <a:gd name="T30" fmla="*/ 65536 w 13"/>
                <a:gd name="T31" fmla="*/ 797 h 3"/>
                <a:gd name="T32" fmla="*/ 73728 w 13"/>
                <a:gd name="T33" fmla="*/ 797 h 3"/>
                <a:gd name="T34" fmla="*/ 73728 w 13"/>
                <a:gd name="T35" fmla="*/ 797 h 3"/>
                <a:gd name="T36" fmla="*/ 81920 w 13"/>
                <a:gd name="T37" fmla="*/ 0 h 3"/>
                <a:gd name="T38" fmla="*/ 90112 w 13"/>
                <a:gd name="T39" fmla="*/ 0 h 3"/>
                <a:gd name="T40" fmla="*/ 90112 w 13"/>
                <a:gd name="T41" fmla="*/ 0 h 3"/>
                <a:gd name="T42" fmla="*/ 98304 w 13"/>
                <a:gd name="T43" fmla="*/ 797 h 3"/>
                <a:gd name="T44" fmla="*/ 106496 w 13"/>
                <a:gd name="T45" fmla="*/ 797 h 3"/>
                <a:gd name="T46" fmla="*/ 106496 w 13"/>
                <a:gd name="T47" fmla="*/ 797 h 3"/>
                <a:gd name="T48" fmla="*/ 106496 w 13"/>
                <a:gd name="T49" fmla="*/ 1328 h 3"/>
                <a:gd name="T50" fmla="*/ 90112 w 13"/>
                <a:gd name="T51" fmla="*/ 1328 h 3"/>
                <a:gd name="T52" fmla="*/ 73728 w 13"/>
                <a:gd name="T53" fmla="*/ 1328 h 3"/>
                <a:gd name="T54" fmla="*/ 49152 w 13"/>
                <a:gd name="T55" fmla="*/ 1328 h 3"/>
                <a:gd name="T56" fmla="*/ 24576 w 13"/>
                <a:gd name="T57" fmla="*/ 1328 h 3"/>
                <a:gd name="T58" fmla="*/ 16384 w 13"/>
                <a:gd name="T59" fmla="*/ 2213 h 3"/>
                <a:gd name="T60" fmla="*/ 0 w 13"/>
                <a:gd name="T61" fmla="*/ 2213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785"/>
            <p:cNvSpPr>
              <a:spLocks/>
            </p:cNvSpPr>
            <p:nvPr/>
          </p:nvSpPr>
          <p:spPr bwMode="auto">
            <a:xfrm>
              <a:off x="5497" y="2527"/>
              <a:ext cx="20" cy="14"/>
            </a:xfrm>
            <a:custGeom>
              <a:avLst/>
              <a:gdLst>
                <a:gd name="T0" fmla="*/ 0 w 10"/>
                <a:gd name="T1" fmla="*/ 57344 h 7"/>
                <a:gd name="T2" fmla="*/ 0 w 10"/>
                <a:gd name="T3" fmla="*/ 49152 h 7"/>
                <a:gd name="T4" fmla="*/ 0 w 10"/>
                <a:gd name="T5" fmla="*/ 49152 h 7"/>
                <a:gd name="T6" fmla="*/ 8192 w 10"/>
                <a:gd name="T7" fmla="*/ 49152 h 7"/>
                <a:gd name="T8" fmla="*/ 8192 w 10"/>
                <a:gd name="T9" fmla="*/ 40960 h 7"/>
                <a:gd name="T10" fmla="*/ 24576 w 10"/>
                <a:gd name="T11" fmla="*/ 40960 h 7"/>
                <a:gd name="T12" fmla="*/ 32768 w 10"/>
                <a:gd name="T13" fmla="*/ 24576 h 7"/>
                <a:gd name="T14" fmla="*/ 49152 w 10"/>
                <a:gd name="T15" fmla="*/ 16384 h 7"/>
                <a:gd name="T16" fmla="*/ 57344 w 10"/>
                <a:gd name="T17" fmla="*/ 8192 h 7"/>
                <a:gd name="T18" fmla="*/ 65536 w 10"/>
                <a:gd name="T19" fmla="*/ 8192 h 7"/>
                <a:gd name="T20" fmla="*/ 73728 w 10"/>
                <a:gd name="T21" fmla="*/ 0 h 7"/>
                <a:gd name="T22" fmla="*/ 73728 w 10"/>
                <a:gd name="T23" fmla="*/ 0 h 7"/>
                <a:gd name="T24" fmla="*/ 73728 w 10"/>
                <a:gd name="T25" fmla="*/ 0 h 7"/>
                <a:gd name="T26" fmla="*/ 81920 w 10"/>
                <a:gd name="T27" fmla="*/ 0 h 7"/>
                <a:gd name="T28" fmla="*/ 81920 w 10"/>
                <a:gd name="T29" fmla="*/ 0 h 7"/>
                <a:gd name="T30" fmla="*/ 81920 w 10"/>
                <a:gd name="T31" fmla="*/ 0 h 7"/>
                <a:gd name="T32" fmla="*/ 81920 w 10"/>
                <a:gd name="T33" fmla="*/ 0 h 7"/>
                <a:gd name="T34" fmla="*/ 81920 w 10"/>
                <a:gd name="T35" fmla="*/ 8192 h 7"/>
                <a:gd name="T36" fmla="*/ 81920 w 10"/>
                <a:gd name="T37" fmla="*/ 8192 h 7"/>
                <a:gd name="T38" fmla="*/ 81920 w 10"/>
                <a:gd name="T39" fmla="*/ 16384 h 7"/>
                <a:gd name="T40" fmla="*/ 73728 w 10"/>
                <a:gd name="T41" fmla="*/ 16384 h 7"/>
                <a:gd name="T42" fmla="*/ 65536 w 10"/>
                <a:gd name="T43" fmla="*/ 24576 h 7"/>
                <a:gd name="T44" fmla="*/ 65536 w 10"/>
                <a:gd name="T45" fmla="*/ 32768 h 7"/>
                <a:gd name="T46" fmla="*/ 57344 w 10"/>
                <a:gd name="T47" fmla="*/ 32768 h 7"/>
                <a:gd name="T48" fmla="*/ 40960 w 10"/>
                <a:gd name="T49" fmla="*/ 40960 h 7"/>
                <a:gd name="T50" fmla="*/ 32768 w 10"/>
                <a:gd name="T51" fmla="*/ 49152 h 7"/>
                <a:gd name="T52" fmla="*/ 24576 w 10"/>
                <a:gd name="T53" fmla="*/ 49152 h 7"/>
                <a:gd name="T54" fmla="*/ 16384 w 10"/>
                <a:gd name="T55" fmla="*/ 49152 h 7"/>
                <a:gd name="T56" fmla="*/ 8192 w 10"/>
                <a:gd name="T57" fmla="*/ 57344 h 7"/>
                <a:gd name="T58" fmla="*/ 8192 w 10"/>
                <a:gd name="T59" fmla="*/ 57344 h 7"/>
                <a:gd name="T60" fmla="*/ 0 w 10"/>
                <a:gd name="T61" fmla="*/ 57344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786"/>
            <p:cNvSpPr>
              <a:spLocks/>
            </p:cNvSpPr>
            <p:nvPr/>
          </p:nvSpPr>
          <p:spPr bwMode="auto">
            <a:xfrm>
              <a:off x="5645" y="2503"/>
              <a:ext cx="22" cy="12"/>
            </a:xfrm>
            <a:custGeom>
              <a:avLst/>
              <a:gdLst>
                <a:gd name="T0" fmla="*/ 73728 w 11"/>
                <a:gd name="T1" fmla="*/ 49152 h 6"/>
                <a:gd name="T2" fmla="*/ 65536 w 11"/>
                <a:gd name="T3" fmla="*/ 49152 h 6"/>
                <a:gd name="T4" fmla="*/ 57344 w 11"/>
                <a:gd name="T5" fmla="*/ 40960 h 6"/>
                <a:gd name="T6" fmla="*/ 40960 w 11"/>
                <a:gd name="T7" fmla="*/ 32768 h 6"/>
                <a:gd name="T8" fmla="*/ 32768 w 11"/>
                <a:gd name="T9" fmla="*/ 32768 h 6"/>
                <a:gd name="T10" fmla="*/ 24576 w 11"/>
                <a:gd name="T11" fmla="*/ 24576 h 6"/>
                <a:gd name="T12" fmla="*/ 16384 w 11"/>
                <a:gd name="T13" fmla="*/ 16384 h 6"/>
                <a:gd name="T14" fmla="*/ 8192 w 11"/>
                <a:gd name="T15" fmla="*/ 8192 h 6"/>
                <a:gd name="T16" fmla="*/ 0 w 11"/>
                <a:gd name="T17" fmla="*/ 0 h 6"/>
                <a:gd name="T18" fmla="*/ 8192 w 11"/>
                <a:gd name="T19" fmla="*/ 0 h 6"/>
                <a:gd name="T20" fmla="*/ 8192 w 11"/>
                <a:gd name="T21" fmla="*/ 0 h 6"/>
                <a:gd name="T22" fmla="*/ 16384 w 11"/>
                <a:gd name="T23" fmla="*/ 0 h 6"/>
                <a:gd name="T24" fmla="*/ 24576 w 11"/>
                <a:gd name="T25" fmla="*/ 0 h 6"/>
                <a:gd name="T26" fmla="*/ 32768 w 11"/>
                <a:gd name="T27" fmla="*/ 8192 h 6"/>
                <a:gd name="T28" fmla="*/ 40960 w 11"/>
                <a:gd name="T29" fmla="*/ 16384 h 6"/>
                <a:gd name="T30" fmla="*/ 49152 w 11"/>
                <a:gd name="T31" fmla="*/ 24576 h 6"/>
                <a:gd name="T32" fmla="*/ 65536 w 11"/>
                <a:gd name="T33" fmla="*/ 32768 h 6"/>
                <a:gd name="T34" fmla="*/ 73728 w 11"/>
                <a:gd name="T35" fmla="*/ 40960 h 6"/>
                <a:gd name="T36" fmla="*/ 81920 w 11"/>
                <a:gd name="T37" fmla="*/ 40960 h 6"/>
                <a:gd name="T38" fmla="*/ 90112 w 11"/>
                <a:gd name="T39" fmla="*/ 49152 h 6"/>
                <a:gd name="T40" fmla="*/ 90112 w 11"/>
                <a:gd name="T41" fmla="*/ 49152 h 6"/>
                <a:gd name="T42" fmla="*/ 90112 w 11"/>
                <a:gd name="T43" fmla="*/ 49152 h 6"/>
                <a:gd name="T44" fmla="*/ 81920 w 11"/>
                <a:gd name="T45" fmla="*/ 49152 h 6"/>
                <a:gd name="T46" fmla="*/ 73728 w 11"/>
                <a:gd name="T47" fmla="*/ 49152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787"/>
            <p:cNvSpPr>
              <a:spLocks/>
            </p:cNvSpPr>
            <p:nvPr/>
          </p:nvSpPr>
          <p:spPr bwMode="auto">
            <a:xfrm>
              <a:off x="5627" y="2311"/>
              <a:ext cx="69" cy="162"/>
            </a:xfrm>
            <a:custGeom>
              <a:avLst/>
              <a:gdLst>
                <a:gd name="T0" fmla="*/ 216337 w 35"/>
                <a:gd name="T1" fmla="*/ 565386 h 82"/>
                <a:gd name="T2" fmla="*/ 202874 w 35"/>
                <a:gd name="T3" fmla="*/ 550695 h 82"/>
                <a:gd name="T4" fmla="*/ 181598 w 35"/>
                <a:gd name="T5" fmla="*/ 530009 h 82"/>
                <a:gd name="T6" fmla="*/ 148951 w 35"/>
                <a:gd name="T7" fmla="*/ 508077 h 82"/>
                <a:gd name="T8" fmla="*/ 117008 w 35"/>
                <a:gd name="T9" fmla="*/ 495700 h 82"/>
                <a:gd name="T10" fmla="*/ 95800 w 35"/>
                <a:gd name="T11" fmla="*/ 488327 h 82"/>
                <a:gd name="T12" fmla="*/ 82429 w 35"/>
                <a:gd name="T13" fmla="*/ 474512 h 82"/>
                <a:gd name="T14" fmla="*/ 61097 w 35"/>
                <a:gd name="T15" fmla="*/ 445512 h 82"/>
                <a:gd name="T16" fmla="*/ 48594 w 35"/>
                <a:gd name="T17" fmla="*/ 420528 h 82"/>
                <a:gd name="T18" fmla="*/ 34695 w 35"/>
                <a:gd name="T19" fmla="*/ 405630 h 82"/>
                <a:gd name="T20" fmla="*/ 21209 w 35"/>
                <a:gd name="T21" fmla="*/ 391989 h 82"/>
                <a:gd name="T22" fmla="*/ 7265 w 35"/>
                <a:gd name="T23" fmla="*/ 385287 h 82"/>
                <a:gd name="T24" fmla="*/ 7265 w 35"/>
                <a:gd name="T25" fmla="*/ 363228 h 82"/>
                <a:gd name="T26" fmla="*/ 0 w 35"/>
                <a:gd name="T27" fmla="*/ 329518 h 82"/>
                <a:gd name="T28" fmla="*/ 0 w 35"/>
                <a:gd name="T29" fmla="*/ 308235 h 82"/>
                <a:gd name="T30" fmla="*/ 0 w 35"/>
                <a:gd name="T31" fmla="*/ 278747 h 82"/>
                <a:gd name="T32" fmla="*/ 21209 w 35"/>
                <a:gd name="T33" fmla="*/ 221895 h 82"/>
                <a:gd name="T34" fmla="*/ 34695 w 35"/>
                <a:gd name="T35" fmla="*/ 159661 h 82"/>
                <a:gd name="T36" fmla="*/ 48594 w 35"/>
                <a:gd name="T37" fmla="*/ 119686 h 82"/>
                <a:gd name="T38" fmla="*/ 61097 w 35"/>
                <a:gd name="T39" fmla="*/ 84426 h 82"/>
                <a:gd name="T40" fmla="*/ 82429 w 35"/>
                <a:gd name="T41" fmla="*/ 42734 h 82"/>
                <a:gd name="T42" fmla="*/ 102907 w 35"/>
                <a:gd name="T43" fmla="*/ 14566 h 82"/>
                <a:gd name="T44" fmla="*/ 120448 w 35"/>
                <a:gd name="T45" fmla="*/ 0 h 82"/>
                <a:gd name="T46" fmla="*/ 141657 w 35"/>
                <a:gd name="T47" fmla="*/ 36150 h 82"/>
                <a:gd name="T48" fmla="*/ 155201 w 35"/>
                <a:gd name="T49" fmla="*/ 56852 h 82"/>
                <a:gd name="T50" fmla="*/ 162503 w 35"/>
                <a:gd name="T51" fmla="*/ 77053 h 82"/>
                <a:gd name="T52" fmla="*/ 162503 w 35"/>
                <a:gd name="T53" fmla="*/ 84426 h 82"/>
                <a:gd name="T54" fmla="*/ 162503 w 35"/>
                <a:gd name="T55" fmla="*/ 98715 h 82"/>
                <a:gd name="T56" fmla="*/ 162503 w 35"/>
                <a:gd name="T57" fmla="*/ 98715 h 82"/>
                <a:gd name="T58" fmla="*/ 162503 w 35"/>
                <a:gd name="T59" fmla="*/ 105847 h 82"/>
                <a:gd name="T60" fmla="*/ 169523 w 35"/>
                <a:gd name="T61" fmla="*/ 112317 h 82"/>
                <a:gd name="T62" fmla="*/ 176348 w 35"/>
                <a:gd name="T63" fmla="*/ 119686 h 82"/>
                <a:gd name="T64" fmla="*/ 181598 w 35"/>
                <a:gd name="T65" fmla="*/ 127004 h 82"/>
                <a:gd name="T66" fmla="*/ 202874 w 35"/>
                <a:gd name="T67" fmla="*/ 166793 h 82"/>
                <a:gd name="T68" fmla="*/ 210168 w 35"/>
                <a:gd name="T69" fmla="*/ 202150 h 82"/>
                <a:gd name="T70" fmla="*/ 223599 w 35"/>
                <a:gd name="T71" fmla="*/ 250910 h 82"/>
                <a:gd name="T72" fmla="*/ 223599 w 35"/>
                <a:gd name="T73" fmla="*/ 293305 h 82"/>
                <a:gd name="T74" fmla="*/ 230673 w 35"/>
                <a:gd name="T75" fmla="*/ 385287 h 82"/>
                <a:gd name="T76" fmla="*/ 230673 w 35"/>
                <a:gd name="T77" fmla="*/ 427214 h 82"/>
                <a:gd name="T78" fmla="*/ 237455 w 35"/>
                <a:gd name="T79" fmla="*/ 467139 h 82"/>
                <a:gd name="T80" fmla="*/ 237455 w 35"/>
                <a:gd name="T81" fmla="*/ 474512 h 82"/>
                <a:gd name="T82" fmla="*/ 237455 w 35"/>
                <a:gd name="T83" fmla="*/ 488327 h 82"/>
                <a:gd name="T84" fmla="*/ 230673 w 35"/>
                <a:gd name="T85" fmla="*/ 508077 h 82"/>
                <a:gd name="T86" fmla="*/ 230673 w 35"/>
                <a:gd name="T87" fmla="*/ 537281 h 82"/>
                <a:gd name="T88" fmla="*/ 230673 w 35"/>
                <a:gd name="T89" fmla="*/ 550695 h 82"/>
                <a:gd name="T90" fmla="*/ 223599 w 35"/>
                <a:gd name="T91" fmla="*/ 565386 h 82"/>
                <a:gd name="T92" fmla="*/ 223599 w 35"/>
                <a:gd name="T93" fmla="*/ 572755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788"/>
            <p:cNvSpPr>
              <a:spLocks/>
            </p:cNvSpPr>
            <p:nvPr/>
          </p:nvSpPr>
          <p:spPr bwMode="auto">
            <a:xfrm>
              <a:off x="5530" y="2388"/>
              <a:ext cx="93" cy="83"/>
            </a:xfrm>
            <a:custGeom>
              <a:avLst/>
              <a:gdLst>
                <a:gd name="T0" fmla="*/ 72556 w 47"/>
                <a:gd name="T1" fmla="*/ 286834 h 42"/>
                <a:gd name="T2" fmla="*/ 58079 w 47"/>
                <a:gd name="T3" fmla="*/ 280004 h 42"/>
                <a:gd name="T4" fmla="*/ 50715 w 47"/>
                <a:gd name="T5" fmla="*/ 272619 h 42"/>
                <a:gd name="T6" fmla="*/ 36668 w 47"/>
                <a:gd name="T7" fmla="*/ 265179 h 42"/>
                <a:gd name="T8" fmla="*/ 21847 w 47"/>
                <a:gd name="T9" fmla="*/ 258958 h 42"/>
                <a:gd name="T10" fmla="*/ 14834 w 47"/>
                <a:gd name="T11" fmla="*/ 237303 h 42"/>
                <a:gd name="T12" fmla="*/ 0 w 47"/>
                <a:gd name="T13" fmla="*/ 217043 h 42"/>
                <a:gd name="T14" fmla="*/ 0 w 47"/>
                <a:gd name="T15" fmla="*/ 195372 h 42"/>
                <a:gd name="T16" fmla="*/ 0 w 47"/>
                <a:gd name="T17" fmla="*/ 174205 h 42"/>
                <a:gd name="T18" fmla="*/ 7497 w 47"/>
                <a:gd name="T19" fmla="*/ 152546 h 42"/>
                <a:gd name="T20" fmla="*/ 14834 w 47"/>
                <a:gd name="T21" fmla="*/ 134187 h 42"/>
                <a:gd name="T22" fmla="*/ 21847 w 47"/>
                <a:gd name="T23" fmla="*/ 120081 h 42"/>
                <a:gd name="T24" fmla="*/ 36668 w 47"/>
                <a:gd name="T25" fmla="*/ 106088 h 42"/>
                <a:gd name="T26" fmla="*/ 50715 w 47"/>
                <a:gd name="T27" fmla="*/ 98863 h 42"/>
                <a:gd name="T28" fmla="*/ 65060 w 47"/>
                <a:gd name="T29" fmla="*/ 91893 h 42"/>
                <a:gd name="T30" fmla="*/ 85538 w 47"/>
                <a:gd name="T31" fmla="*/ 98863 h 42"/>
                <a:gd name="T32" fmla="*/ 93099 w 47"/>
                <a:gd name="T33" fmla="*/ 106088 h 42"/>
                <a:gd name="T34" fmla="*/ 100351 w 47"/>
                <a:gd name="T35" fmla="*/ 112508 h 42"/>
                <a:gd name="T36" fmla="*/ 107860 w 47"/>
                <a:gd name="T37" fmla="*/ 120081 h 42"/>
                <a:gd name="T38" fmla="*/ 114922 w 47"/>
                <a:gd name="T39" fmla="*/ 127227 h 42"/>
                <a:gd name="T40" fmla="*/ 122206 w 47"/>
                <a:gd name="T41" fmla="*/ 141689 h 42"/>
                <a:gd name="T42" fmla="*/ 128736 w 47"/>
                <a:gd name="T43" fmla="*/ 160111 h 42"/>
                <a:gd name="T44" fmla="*/ 128736 w 47"/>
                <a:gd name="T45" fmla="*/ 181598 h 42"/>
                <a:gd name="T46" fmla="*/ 136376 w 47"/>
                <a:gd name="T47" fmla="*/ 174205 h 42"/>
                <a:gd name="T48" fmla="*/ 143568 w 47"/>
                <a:gd name="T49" fmla="*/ 167249 h 42"/>
                <a:gd name="T50" fmla="*/ 143568 w 47"/>
                <a:gd name="T51" fmla="*/ 160111 h 42"/>
                <a:gd name="T52" fmla="*/ 143568 w 47"/>
                <a:gd name="T53" fmla="*/ 148890 h 42"/>
                <a:gd name="T54" fmla="*/ 143568 w 47"/>
                <a:gd name="T55" fmla="*/ 141689 h 42"/>
                <a:gd name="T56" fmla="*/ 151058 w 47"/>
                <a:gd name="T57" fmla="*/ 120081 h 42"/>
                <a:gd name="T58" fmla="*/ 158215 w 47"/>
                <a:gd name="T59" fmla="*/ 98863 h 42"/>
                <a:gd name="T60" fmla="*/ 169256 w 47"/>
                <a:gd name="T61" fmla="*/ 84632 h 42"/>
                <a:gd name="T62" fmla="*/ 176696 w 47"/>
                <a:gd name="T63" fmla="*/ 71698 h 42"/>
                <a:gd name="T64" fmla="*/ 191594 w 47"/>
                <a:gd name="T65" fmla="*/ 50027 h 42"/>
                <a:gd name="T66" fmla="*/ 219989 w 47"/>
                <a:gd name="T67" fmla="*/ 28809 h 42"/>
                <a:gd name="T68" fmla="*/ 234807 w 47"/>
                <a:gd name="T69" fmla="*/ 21671 h 42"/>
                <a:gd name="T70" fmla="*/ 249278 w 47"/>
                <a:gd name="T71" fmla="*/ 7377 h 42"/>
                <a:gd name="T72" fmla="*/ 262234 w 47"/>
                <a:gd name="T73" fmla="*/ 0 h 42"/>
                <a:gd name="T74" fmla="*/ 277069 w 47"/>
                <a:gd name="T75" fmla="*/ 0 h 42"/>
                <a:gd name="T76" fmla="*/ 291713 w 47"/>
                <a:gd name="T77" fmla="*/ 0 h 42"/>
                <a:gd name="T78" fmla="*/ 305463 w 47"/>
                <a:gd name="T79" fmla="*/ 7377 h 42"/>
                <a:gd name="T80" fmla="*/ 313064 w 47"/>
                <a:gd name="T81" fmla="*/ 14578 h 42"/>
                <a:gd name="T82" fmla="*/ 320314 w 47"/>
                <a:gd name="T83" fmla="*/ 36281 h 42"/>
                <a:gd name="T84" fmla="*/ 320314 w 47"/>
                <a:gd name="T85" fmla="*/ 50027 h 42"/>
                <a:gd name="T86" fmla="*/ 327295 w 47"/>
                <a:gd name="T87" fmla="*/ 56932 h 42"/>
                <a:gd name="T88" fmla="*/ 327295 w 47"/>
                <a:gd name="T89" fmla="*/ 71698 h 42"/>
                <a:gd name="T90" fmla="*/ 334911 w 47"/>
                <a:gd name="T91" fmla="*/ 71698 h 42"/>
                <a:gd name="T92" fmla="*/ 334911 w 47"/>
                <a:gd name="T93" fmla="*/ 98863 h 42"/>
                <a:gd name="T94" fmla="*/ 334911 w 47"/>
                <a:gd name="T95" fmla="*/ 141689 h 42"/>
                <a:gd name="T96" fmla="*/ 327295 w 47"/>
                <a:gd name="T97" fmla="*/ 167249 h 42"/>
                <a:gd name="T98" fmla="*/ 320314 w 47"/>
                <a:gd name="T99" fmla="*/ 187979 h 42"/>
                <a:gd name="T100" fmla="*/ 313064 w 47"/>
                <a:gd name="T101" fmla="*/ 209650 h 42"/>
                <a:gd name="T102" fmla="*/ 298902 w 47"/>
                <a:gd name="T103" fmla="*/ 229778 h 42"/>
                <a:gd name="T104" fmla="*/ 277069 w 47"/>
                <a:gd name="T105" fmla="*/ 244496 h 42"/>
                <a:gd name="T106" fmla="*/ 269850 w 47"/>
                <a:gd name="T107" fmla="*/ 251425 h 42"/>
                <a:gd name="T108" fmla="*/ 262234 w 47"/>
                <a:gd name="T109" fmla="*/ 258958 h 42"/>
                <a:gd name="T110" fmla="*/ 249278 w 47"/>
                <a:gd name="T111" fmla="*/ 265179 h 42"/>
                <a:gd name="T112" fmla="*/ 219989 w 47"/>
                <a:gd name="T113" fmla="*/ 265179 h 42"/>
                <a:gd name="T114" fmla="*/ 184217 w 47"/>
                <a:gd name="T115" fmla="*/ 272619 h 42"/>
                <a:gd name="T116" fmla="*/ 143568 w 47"/>
                <a:gd name="T117" fmla="*/ 280004 h 42"/>
                <a:gd name="T118" fmla="*/ 122206 w 47"/>
                <a:gd name="T119" fmla="*/ 286834 h 42"/>
                <a:gd name="T120" fmla="*/ 93099 w 47"/>
                <a:gd name="T121" fmla="*/ 294235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789"/>
            <p:cNvSpPr>
              <a:spLocks/>
            </p:cNvSpPr>
            <p:nvPr/>
          </p:nvSpPr>
          <p:spPr bwMode="auto">
            <a:xfrm>
              <a:off x="5562" y="2454"/>
              <a:ext cx="4" cy="2"/>
            </a:xfrm>
            <a:custGeom>
              <a:avLst/>
              <a:gdLst>
                <a:gd name="T0" fmla="*/ 0 w 2"/>
                <a:gd name="T1" fmla="*/ 8192 h 1"/>
                <a:gd name="T2" fmla="*/ 0 w 2"/>
                <a:gd name="T3" fmla="*/ 8192 h 1"/>
                <a:gd name="T4" fmla="*/ 8192 w 2"/>
                <a:gd name="T5" fmla="*/ 0 h 1"/>
                <a:gd name="T6" fmla="*/ 8192 w 2"/>
                <a:gd name="T7" fmla="*/ 0 h 1"/>
                <a:gd name="T8" fmla="*/ 16384 w 2"/>
                <a:gd name="T9" fmla="*/ 0 h 1"/>
                <a:gd name="T10" fmla="*/ 16384 w 2"/>
                <a:gd name="T11" fmla="*/ 0 h 1"/>
                <a:gd name="T12" fmla="*/ 16384 w 2"/>
                <a:gd name="T13" fmla="*/ 0 h 1"/>
                <a:gd name="T14" fmla="*/ 8192 w 2"/>
                <a:gd name="T15" fmla="*/ 8192 h 1"/>
                <a:gd name="T16" fmla="*/ 8192 w 2"/>
                <a:gd name="T17" fmla="*/ 8192 h 1"/>
                <a:gd name="T18" fmla="*/ 8192 w 2"/>
                <a:gd name="T19" fmla="*/ 8192 h 1"/>
                <a:gd name="T20" fmla="*/ 0 w 2"/>
                <a:gd name="T21" fmla="*/ 8192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790"/>
            <p:cNvSpPr>
              <a:spLocks/>
            </p:cNvSpPr>
            <p:nvPr/>
          </p:nvSpPr>
          <p:spPr bwMode="auto">
            <a:xfrm>
              <a:off x="5554" y="2406"/>
              <a:ext cx="22" cy="18"/>
            </a:xfrm>
            <a:custGeom>
              <a:avLst/>
              <a:gdLst>
                <a:gd name="T0" fmla="*/ 49152 w 11"/>
                <a:gd name="T1" fmla="*/ 73728 h 9"/>
                <a:gd name="T2" fmla="*/ 49152 w 11"/>
                <a:gd name="T3" fmla="*/ 65536 h 9"/>
                <a:gd name="T4" fmla="*/ 40960 w 11"/>
                <a:gd name="T5" fmla="*/ 57344 h 9"/>
                <a:gd name="T6" fmla="*/ 32768 w 11"/>
                <a:gd name="T7" fmla="*/ 57344 h 9"/>
                <a:gd name="T8" fmla="*/ 32768 w 11"/>
                <a:gd name="T9" fmla="*/ 49152 h 9"/>
                <a:gd name="T10" fmla="*/ 24576 w 11"/>
                <a:gd name="T11" fmla="*/ 40960 h 9"/>
                <a:gd name="T12" fmla="*/ 16384 w 11"/>
                <a:gd name="T13" fmla="*/ 32768 h 9"/>
                <a:gd name="T14" fmla="*/ 8192 w 11"/>
                <a:gd name="T15" fmla="*/ 32768 h 9"/>
                <a:gd name="T16" fmla="*/ 0 w 11"/>
                <a:gd name="T17" fmla="*/ 32768 h 9"/>
                <a:gd name="T18" fmla="*/ 0 w 11"/>
                <a:gd name="T19" fmla="*/ 24576 h 9"/>
                <a:gd name="T20" fmla="*/ 16384 w 11"/>
                <a:gd name="T21" fmla="*/ 16384 h 9"/>
                <a:gd name="T22" fmla="*/ 24576 w 11"/>
                <a:gd name="T23" fmla="*/ 16384 h 9"/>
                <a:gd name="T24" fmla="*/ 32768 w 11"/>
                <a:gd name="T25" fmla="*/ 8192 h 9"/>
                <a:gd name="T26" fmla="*/ 40960 w 11"/>
                <a:gd name="T27" fmla="*/ 8192 h 9"/>
                <a:gd name="T28" fmla="*/ 57344 w 11"/>
                <a:gd name="T29" fmla="*/ 0 h 9"/>
                <a:gd name="T30" fmla="*/ 65536 w 11"/>
                <a:gd name="T31" fmla="*/ 0 h 9"/>
                <a:gd name="T32" fmla="*/ 73728 w 11"/>
                <a:gd name="T33" fmla="*/ 0 h 9"/>
                <a:gd name="T34" fmla="*/ 90112 w 11"/>
                <a:gd name="T35" fmla="*/ 0 h 9"/>
                <a:gd name="T36" fmla="*/ 81920 w 11"/>
                <a:gd name="T37" fmla="*/ 0 h 9"/>
                <a:gd name="T38" fmla="*/ 81920 w 11"/>
                <a:gd name="T39" fmla="*/ 8192 h 9"/>
                <a:gd name="T40" fmla="*/ 81920 w 11"/>
                <a:gd name="T41" fmla="*/ 16384 h 9"/>
                <a:gd name="T42" fmla="*/ 73728 w 11"/>
                <a:gd name="T43" fmla="*/ 24576 h 9"/>
                <a:gd name="T44" fmla="*/ 73728 w 11"/>
                <a:gd name="T45" fmla="*/ 40960 h 9"/>
                <a:gd name="T46" fmla="*/ 65536 w 11"/>
                <a:gd name="T47" fmla="*/ 49152 h 9"/>
                <a:gd name="T48" fmla="*/ 57344 w 11"/>
                <a:gd name="T49" fmla="*/ 57344 h 9"/>
                <a:gd name="T50" fmla="*/ 57344 w 11"/>
                <a:gd name="T51" fmla="*/ 65536 h 9"/>
                <a:gd name="T52" fmla="*/ 57344 w 11"/>
                <a:gd name="T53" fmla="*/ 65536 h 9"/>
                <a:gd name="T54" fmla="*/ 57344 w 11"/>
                <a:gd name="T55" fmla="*/ 73728 h 9"/>
                <a:gd name="T56" fmla="*/ 49152 w 11"/>
                <a:gd name="T57" fmla="*/ 73728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791"/>
            <p:cNvSpPr>
              <a:spLocks/>
            </p:cNvSpPr>
            <p:nvPr/>
          </p:nvSpPr>
          <p:spPr bwMode="auto">
            <a:xfrm>
              <a:off x="5568" y="2284"/>
              <a:ext cx="91" cy="112"/>
            </a:xfrm>
            <a:custGeom>
              <a:avLst/>
              <a:gdLst>
                <a:gd name="T0" fmla="*/ 43146 w 46"/>
                <a:gd name="T1" fmla="*/ 363776 h 57"/>
                <a:gd name="T2" fmla="*/ 29296 w 46"/>
                <a:gd name="T3" fmla="*/ 337067 h 57"/>
                <a:gd name="T4" fmla="*/ 21810 w 46"/>
                <a:gd name="T5" fmla="*/ 312228 h 57"/>
                <a:gd name="T6" fmla="*/ 14809 w 46"/>
                <a:gd name="T7" fmla="*/ 291732 h 57"/>
                <a:gd name="T8" fmla="*/ 7486 w 46"/>
                <a:gd name="T9" fmla="*/ 261591 h 57"/>
                <a:gd name="T10" fmla="*/ 0 w 46"/>
                <a:gd name="T11" fmla="*/ 235788 h 57"/>
                <a:gd name="T12" fmla="*/ 0 w 46"/>
                <a:gd name="T13" fmla="*/ 209110 h 57"/>
                <a:gd name="T14" fmla="*/ 0 w 46"/>
                <a:gd name="T15" fmla="*/ 181978 h 57"/>
                <a:gd name="T16" fmla="*/ 0 w 46"/>
                <a:gd name="T17" fmla="*/ 155505 h 57"/>
                <a:gd name="T18" fmla="*/ 7486 w 46"/>
                <a:gd name="T19" fmla="*/ 122695 h 57"/>
                <a:gd name="T20" fmla="*/ 14809 w 46"/>
                <a:gd name="T21" fmla="*/ 103121 h 57"/>
                <a:gd name="T22" fmla="*/ 29296 w 46"/>
                <a:gd name="T23" fmla="*/ 79141 h 57"/>
                <a:gd name="T24" fmla="*/ 43146 w 46"/>
                <a:gd name="T25" fmla="*/ 59399 h 57"/>
                <a:gd name="T26" fmla="*/ 57955 w 46"/>
                <a:gd name="T27" fmla="*/ 40277 h 57"/>
                <a:gd name="T28" fmla="*/ 79781 w 46"/>
                <a:gd name="T29" fmla="*/ 20498 h 57"/>
                <a:gd name="T30" fmla="*/ 107164 w 46"/>
                <a:gd name="T31" fmla="*/ 6918 h 57"/>
                <a:gd name="T32" fmla="*/ 136003 w 46"/>
                <a:gd name="T33" fmla="*/ 0 h 57"/>
                <a:gd name="T34" fmla="*/ 168852 w 46"/>
                <a:gd name="T35" fmla="*/ 0 h 57"/>
                <a:gd name="T36" fmla="*/ 198279 w 46"/>
                <a:gd name="T37" fmla="*/ 0 h 57"/>
                <a:gd name="T38" fmla="*/ 219591 w 46"/>
                <a:gd name="T39" fmla="*/ 6918 h 57"/>
                <a:gd name="T40" fmla="*/ 248634 w 46"/>
                <a:gd name="T41" fmla="*/ 13593 h 57"/>
                <a:gd name="T42" fmla="*/ 269049 w 46"/>
                <a:gd name="T43" fmla="*/ 26709 h 57"/>
                <a:gd name="T44" fmla="*/ 290887 w 46"/>
                <a:gd name="T45" fmla="*/ 40277 h 57"/>
                <a:gd name="T46" fmla="*/ 312225 w 46"/>
                <a:gd name="T47" fmla="*/ 59399 h 57"/>
                <a:gd name="T48" fmla="*/ 312225 w 46"/>
                <a:gd name="T49" fmla="*/ 92614 h 57"/>
                <a:gd name="T50" fmla="*/ 290887 w 46"/>
                <a:gd name="T51" fmla="*/ 122695 h 57"/>
                <a:gd name="T52" fmla="*/ 269049 w 46"/>
                <a:gd name="T53" fmla="*/ 155505 h 57"/>
                <a:gd name="T54" fmla="*/ 254207 w 46"/>
                <a:gd name="T55" fmla="*/ 188596 h 57"/>
                <a:gd name="T56" fmla="*/ 241417 w 46"/>
                <a:gd name="T57" fmla="*/ 229333 h 57"/>
                <a:gd name="T58" fmla="*/ 226808 w 46"/>
                <a:gd name="T59" fmla="*/ 261591 h 57"/>
                <a:gd name="T60" fmla="*/ 211998 w 46"/>
                <a:gd name="T61" fmla="*/ 298635 h 57"/>
                <a:gd name="T62" fmla="*/ 205456 w 46"/>
                <a:gd name="T63" fmla="*/ 337067 h 57"/>
                <a:gd name="T64" fmla="*/ 198279 w 46"/>
                <a:gd name="T65" fmla="*/ 363776 h 57"/>
                <a:gd name="T66" fmla="*/ 183630 w 46"/>
                <a:gd name="T67" fmla="*/ 351124 h 57"/>
                <a:gd name="T68" fmla="*/ 168852 w 46"/>
                <a:gd name="T69" fmla="*/ 343978 h 57"/>
                <a:gd name="T70" fmla="*/ 157828 w 46"/>
                <a:gd name="T71" fmla="*/ 337067 h 57"/>
                <a:gd name="T72" fmla="*/ 143372 w 46"/>
                <a:gd name="T73" fmla="*/ 330013 h 57"/>
                <a:gd name="T74" fmla="*/ 128500 w 46"/>
                <a:gd name="T75" fmla="*/ 330013 h 57"/>
                <a:gd name="T76" fmla="*/ 114650 w 46"/>
                <a:gd name="T77" fmla="*/ 337067 h 57"/>
                <a:gd name="T78" fmla="*/ 100229 w 46"/>
                <a:gd name="T79" fmla="*/ 343978 h 57"/>
                <a:gd name="T80" fmla="*/ 85354 w 46"/>
                <a:gd name="T81" fmla="*/ 351124 h 57"/>
                <a:gd name="T82" fmla="*/ 72474 w 46"/>
                <a:gd name="T83" fmla="*/ 363776 h 57"/>
                <a:gd name="T84" fmla="*/ 57955 w 46"/>
                <a:gd name="T85" fmla="*/ 370575 h 57"/>
                <a:gd name="T86" fmla="*/ 57955 w 46"/>
                <a:gd name="T87" fmla="*/ 370575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792"/>
            <p:cNvSpPr>
              <a:spLocks/>
            </p:cNvSpPr>
            <p:nvPr/>
          </p:nvSpPr>
          <p:spPr bwMode="auto">
            <a:xfrm>
              <a:off x="5451" y="2382"/>
              <a:ext cx="10" cy="8"/>
            </a:xfrm>
            <a:custGeom>
              <a:avLst/>
              <a:gdLst>
                <a:gd name="T0" fmla="*/ 16384 w 5"/>
                <a:gd name="T1" fmla="*/ 32768 h 4"/>
                <a:gd name="T2" fmla="*/ 8192 w 5"/>
                <a:gd name="T3" fmla="*/ 32768 h 4"/>
                <a:gd name="T4" fmla="*/ 0 w 5"/>
                <a:gd name="T5" fmla="*/ 24576 h 4"/>
                <a:gd name="T6" fmla="*/ 0 w 5"/>
                <a:gd name="T7" fmla="*/ 24576 h 4"/>
                <a:gd name="T8" fmla="*/ 0 w 5"/>
                <a:gd name="T9" fmla="*/ 16384 h 4"/>
                <a:gd name="T10" fmla="*/ 8192 w 5"/>
                <a:gd name="T11" fmla="*/ 16384 h 4"/>
                <a:gd name="T12" fmla="*/ 8192 w 5"/>
                <a:gd name="T13" fmla="*/ 8192 h 4"/>
                <a:gd name="T14" fmla="*/ 8192 w 5"/>
                <a:gd name="T15" fmla="*/ 8192 h 4"/>
                <a:gd name="T16" fmla="*/ 8192 w 5"/>
                <a:gd name="T17" fmla="*/ 0 h 4"/>
                <a:gd name="T18" fmla="*/ 8192 w 5"/>
                <a:gd name="T19" fmla="*/ 0 h 4"/>
                <a:gd name="T20" fmla="*/ 8192 w 5"/>
                <a:gd name="T21" fmla="*/ 0 h 4"/>
                <a:gd name="T22" fmla="*/ 16384 w 5"/>
                <a:gd name="T23" fmla="*/ 0 h 4"/>
                <a:gd name="T24" fmla="*/ 24576 w 5"/>
                <a:gd name="T25" fmla="*/ 0 h 4"/>
                <a:gd name="T26" fmla="*/ 24576 w 5"/>
                <a:gd name="T27" fmla="*/ 0 h 4"/>
                <a:gd name="T28" fmla="*/ 32768 w 5"/>
                <a:gd name="T29" fmla="*/ 0 h 4"/>
                <a:gd name="T30" fmla="*/ 32768 w 5"/>
                <a:gd name="T31" fmla="*/ 8192 h 4"/>
                <a:gd name="T32" fmla="*/ 40960 w 5"/>
                <a:gd name="T33" fmla="*/ 8192 h 4"/>
                <a:gd name="T34" fmla="*/ 40960 w 5"/>
                <a:gd name="T35" fmla="*/ 16384 h 4"/>
                <a:gd name="T36" fmla="*/ 40960 w 5"/>
                <a:gd name="T37" fmla="*/ 16384 h 4"/>
                <a:gd name="T38" fmla="*/ 40960 w 5"/>
                <a:gd name="T39" fmla="*/ 24576 h 4"/>
                <a:gd name="T40" fmla="*/ 32768 w 5"/>
                <a:gd name="T41" fmla="*/ 24576 h 4"/>
                <a:gd name="T42" fmla="*/ 32768 w 5"/>
                <a:gd name="T43" fmla="*/ 24576 h 4"/>
                <a:gd name="T44" fmla="*/ 32768 w 5"/>
                <a:gd name="T45" fmla="*/ 24576 h 4"/>
                <a:gd name="T46" fmla="*/ 24576 w 5"/>
                <a:gd name="T47" fmla="*/ 32768 h 4"/>
                <a:gd name="T48" fmla="*/ 24576 w 5"/>
                <a:gd name="T49" fmla="*/ 32768 h 4"/>
                <a:gd name="T50" fmla="*/ 16384 w 5"/>
                <a:gd name="T51" fmla="*/ 32768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793"/>
            <p:cNvSpPr>
              <a:spLocks/>
            </p:cNvSpPr>
            <p:nvPr/>
          </p:nvSpPr>
          <p:spPr bwMode="auto">
            <a:xfrm>
              <a:off x="5689" y="2329"/>
              <a:ext cx="7" cy="8"/>
            </a:xfrm>
            <a:custGeom>
              <a:avLst/>
              <a:gdLst>
                <a:gd name="T0" fmla="*/ 1866 w 4"/>
                <a:gd name="T1" fmla="*/ 32768 h 4"/>
                <a:gd name="T2" fmla="*/ 1866 w 4"/>
                <a:gd name="T3" fmla="*/ 32768 h 4"/>
                <a:gd name="T4" fmla="*/ 0 w 4"/>
                <a:gd name="T5" fmla="*/ 24576 h 4"/>
                <a:gd name="T6" fmla="*/ 0 w 4"/>
                <a:gd name="T7" fmla="*/ 24576 h 4"/>
                <a:gd name="T8" fmla="*/ 0 w 4"/>
                <a:gd name="T9" fmla="*/ 24576 h 4"/>
                <a:gd name="T10" fmla="*/ 0 w 4"/>
                <a:gd name="T11" fmla="*/ 16384 h 4"/>
                <a:gd name="T12" fmla="*/ 0 w 4"/>
                <a:gd name="T13" fmla="*/ 16384 h 4"/>
                <a:gd name="T14" fmla="*/ 0 w 4"/>
                <a:gd name="T15" fmla="*/ 8192 h 4"/>
                <a:gd name="T16" fmla="*/ 0 w 4"/>
                <a:gd name="T17" fmla="*/ 8192 h 4"/>
                <a:gd name="T18" fmla="*/ 0 w 4"/>
                <a:gd name="T19" fmla="*/ 8192 h 4"/>
                <a:gd name="T20" fmla="*/ 1866 w 4"/>
                <a:gd name="T21" fmla="*/ 0 h 4"/>
                <a:gd name="T22" fmla="*/ 1866 w 4"/>
                <a:gd name="T23" fmla="*/ 0 h 4"/>
                <a:gd name="T24" fmla="*/ 3266 w 4"/>
                <a:gd name="T25" fmla="*/ 0 h 4"/>
                <a:gd name="T26" fmla="*/ 3266 w 4"/>
                <a:gd name="T27" fmla="*/ 0 h 4"/>
                <a:gd name="T28" fmla="*/ 4295 w 4"/>
                <a:gd name="T29" fmla="*/ 0 h 4"/>
                <a:gd name="T30" fmla="*/ 5712 w 4"/>
                <a:gd name="T31" fmla="*/ 0 h 4"/>
                <a:gd name="T32" fmla="*/ 5712 w 4"/>
                <a:gd name="T33" fmla="*/ 8192 h 4"/>
                <a:gd name="T34" fmla="*/ 5712 w 4"/>
                <a:gd name="T35" fmla="*/ 16384 h 4"/>
                <a:gd name="T36" fmla="*/ 5712 w 4"/>
                <a:gd name="T37" fmla="*/ 24576 h 4"/>
                <a:gd name="T38" fmla="*/ 5712 w 4"/>
                <a:gd name="T39" fmla="*/ 24576 h 4"/>
                <a:gd name="T40" fmla="*/ 5712 w 4"/>
                <a:gd name="T41" fmla="*/ 24576 h 4"/>
                <a:gd name="T42" fmla="*/ 5712 w 4"/>
                <a:gd name="T43" fmla="*/ 32768 h 4"/>
                <a:gd name="T44" fmla="*/ 4295 w 4"/>
                <a:gd name="T45" fmla="*/ 32768 h 4"/>
                <a:gd name="T46" fmla="*/ 3266 w 4"/>
                <a:gd name="T47" fmla="*/ 32768 h 4"/>
                <a:gd name="T48" fmla="*/ 1866 w 4"/>
                <a:gd name="T49" fmla="*/ 32768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794"/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40960 w 9"/>
                <a:gd name="T1" fmla="*/ 0 h 14"/>
                <a:gd name="T2" fmla="*/ 40960 w 9"/>
                <a:gd name="T3" fmla="*/ 0 h 14"/>
                <a:gd name="T4" fmla="*/ 49152 w 9"/>
                <a:gd name="T5" fmla="*/ 0 h 14"/>
                <a:gd name="T6" fmla="*/ 49152 w 9"/>
                <a:gd name="T7" fmla="*/ 0 h 14"/>
                <a:gd name="T8" fmla="*/ 49152 w 9"/>
                <a:gd name="T9" fmla="*/ 0 h 14"/>
                <a:gd name="T10" fmla="*/ 57344 w 9"/>
                <a:gd name="T11" fmla="*/ 5547 h 14"/>
                <a:gd name="T12" fmla="*/ 57344 w 9"/>
                <a:gd name="T13" fmla="*/ 5547 h 14"/>
                <a:gd name="T14" fmla="*/ 65536 w 9"/>
                <a:gd name="T15" fmla="*/ 10698 h 14"/>
                <a:gd name="T16" fmla="*/ 65536 w 9"/>
                <a:gd name="T17" fmla="*/ 16254 h 14"/>
                <a:gd name="T18" fmla="*/ 73728 w 9"/>
                <a:gd name="T19" fmla="*/ 20632 h 14"/>
                <a:gd name="T20" fmla="*/ 73728 w 9"/>
                <a:gd name="T21" fmla="*/ 31347 h 14"/>
                <a:gd name="T22" fmla="*/ 73728 w 9"/>
                <a:gd name="T23" fmla="*/ 36899 h 14"/>
                <a:gd name="T24" fmla="*/ 73728 w 9"/>
                <a:gd name="T25" fmla="*/ 39790 h 14"/>
                <a:gd name="T26" fmla="*/ 73728 w 9"/>
                <a:gd name="T27" fmla="*/ 50536 h 14"/>
                <a:gd name="T28" fmla="*/ 65536 w 9"/>
                <a:gd name="T29" fmla="*/ 56081 h 14"/>
                <a:gd name="T30" fmla="*/ 65536 w 9"/>
                <a:gd name="T31" fmla="*/ 60455 h 14"/>
                <a:gd name="T32" fmla="*/ 57344 w 9"/>
                <a:gd name="T33" fmla="*/ 66002 h 14"/>
                <a:gd name="T34" fmla="*/ 49152 w 9"/>
                <a:gd name="T35" fmla="*/ 71162 h 14"/>
                <a:gd name="T36" fmla="*/ 49152 w 9"/>
                <a:gd name="T37" fmla="*/ 71162 h 14"/>
                <a:gd name="T38" fmla="*/ 49152 w 9"/>
                <a:gd name="T39" fmla="*/ 71162 h 14"/>
                <a:gd name="T40" fmla="*/ 40960 w 9"/>
                <a:gd name="T41" fmla="*/ 71162 h 14"/>
                <a:gd name="T42" fmla="*/ 40960 w 9"/>
                <a:gd name="T43" fmla="*/ 71162 h 14"/>
                <a:gd name="T44" fmla="*/ 32768 w 9"/>
                <a:gd name="T45" fmla="*/ 71162 h 14"/>
                <a:gd name="T46" fmla="*/ 32768 w 9"/>
                <a:gd name="T47" fmla="*/ 71162 h 14"/>
                <a:gd name="T48" fmla="*/ 32768 w 9"/>
                <a:gd name="T49" fmla="*/ 71162 h 14"/>
                <a:gd name="T50" fmla="*/ 24576 w 9"/>
                <a:gd name="T51" fmla="*/ 71162 h 14"/>
                <a:gd name="T52" fmla="*/ 16384 w 9"/>
                <a:gd name="T53" fmla="*/ 66002 h 14"/>
                <a:gd name="T54" fmla="*/ 16384 w 9"/>
                <a:gd name="T55" fmla="*/ 60455 h 14"/>
                <a:gd name="T56" fmla="*/ 8192 w 9"/>
                <a:gd name="T57" fmla="*/ 56081 h 14"/>
                <a:gd name="T58" fmla="*/ 8192 w 9"/>
                <a:gd name="T59" fmla="*/ 50536 h 14"/>
                <a:gd name="T60" fmla="*/ 8192 w 9"/>
                <a:gd name="T61" fmla="*/ 39790 h 14"/>
                <a:gd name="T62" fmla="*/ 0 w 9"/>
                <a:gd name="T63" fmla="*/ 36899 h 14"/>
                <a:gd name="T64" fmla="*/ 8192 w 9"/>
                <a:gd name="T65" fmla="*/ 31347 h 14"/>
                <a:gd name="T66" fmla="*/ 8192 w 9"/>
                <a:gd name="T67" fmla="*/ 20632 h 14"/>
                <a:gd name="T68" fmla="*/ 8192 w 9"/>
                <a:gd name="T69" fmla="*/ 16254 h 14"/>
                <a:gd name="T70" fmla="*/ 16384 w 9"/>
                <a:gd name="T71" fmla="*/ 10698 h 14"/>
                <a:gd name="T72" fmla="*/ 16384 w 9"/>
                <a:gd name="T73" fmla="*/ 5547 h 14"/>
                <a:gd name="T74" fmla="*/ 24576 w 9"/>
                <a:gd name="T75" fmla="*/ 5547 h 14"/>
                <a:gd name="T76" fmla="*/ 24576 w 9"/>
                <a:gd name="T77" fmla="*/ 0 h 14"/>
                <a:gd name="T78" fmla="*/ 32768 w 9"/>
                <a:gd name="T79" fmla="*/ 0 h 14"/>
                <a:gd name="T80" fmla="*/ 32768 w 9"/>
                <a:gd name="T81" fmla="*/ 0 h 14"/>
                <a:gd name="T82" fmla="*/ 32768 w 9"/>
                <a:gd name="T83" fmla="*/ 0 h 14"/>
                <a:gd name="T84" fmla="*/ 40960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795"/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40960 w 9"/>
                <a:gd name="T1" fmla="*/ 0 h 14"/>
                <a:gd name="T2" fmla="*/ 49152 w 9"/>
                <a:gd name="T3" fmla="*/ 0 h 14"/>
                <a:gd name="T4" fmla="*/ 49152 w 9"/>
                <a:gd name="T5" fmla="*/ 0 h 14"/>
                <a:gd name="T6" fmla="*/ 57344 w 9"/>
                <a:gd name="T7" fmla="*/ 5547 h 14"/>
                <a:gd name="T8" fmla="*/ 57344 w 9"/>
                <a:gd name="T9" fmla="*/ 5547 h 14"/>
                <a:gd name="T10" fmla="*/ 65536 w 9"/>
                <a:gd name="T11" fmla="*/ 16254 h 14"/>
                <a:gd name="T12" fmla="*/ 73728 w 9"/>
                <a:gd name="T13" fmla="*/ 20632 h 14"/>
                <a:gd name="T14" fmla="*/ 73728 w 9"/>
                <a:gd name="T15" fmla="*/ 36899 h 14"/>
                <a:gd name="T16" fmla="*/ 73728 w 9"/>
                <a:gd name="T17" fmla="*/ 50536 h 14"/>
                <a:gd name="T18" fmla="*/ 65536 w 9"/>
                <a:gd name="T19" fmla="*/ 56081 h 14"/>
                <a:gd name="T20" fmla="*/ 57344 w 9"/>
                <a:gd name="T21" fmla="*/ 66002 h 14"/>
                <a:gd name="T22" fmla="*/ 49152 w 9"/>
                <a:gd name="T23" fmla="*/ 71162 h 14"/>
                <a:gd name="T24" fmla="*/ 49152 w 9"/>
                <a:gd name="T25" fmla="*/ 71162 h 14"/>
                <a:gd name="T26" fmla="*/ 49152 w 9"/>
                <a:gd name="T27" fmla="*/ 71162 h 14"/>
                <a:gd name="T28" fmla="*/ 40960 w 9"/>
                <a:gd name="T29" fmla="*/ 71162 h 14"/>
                <a:gd name="T30" fmla="*/ 32768 w 9"/>
                <a:gd name="T31" fmla="*/ 71162 h 14"/>
                <a:gd name="T32" fmla="*/ 32768 w 9"/>
                <a:gd name="T33" fmla="*/ 71162 h 14"/>
                <a:gd name="T34" fmla="*/ 24576 w 9"/>
                <a:gd name="T35" fmla="*/ 71162 h 14"/>
                <a:gd name="T36" fmla="*/ 16384 w 9"/>
                <a:gd name="T37" fmla="*/ 66002 h 14"/>
                <a:gd name="T38" fmla="*/ 8192 w 9"/>
                <a:gd name="T39" fmla="*/ 56081 h 14"/>
                <a:gd name="T40" fmla="*/ 8192 w 9"/>
                <a:gd name="T41" fmla="*/ 50536 h 14"/>
                <a:gd name="T42" fmla="*/ 8192 w 9"/>
                <a:gd name="T43" fmla="*/ 36899 h 14"/>
                <a:gd name="T44" fmla="*/ 8192 w 9"/>
                <a:gd name="T45" fmla="*/ 20632 h 14"/>
                <a:gd name="T46" fmla="*/ 8192 w 9"/>
                <a:gd name="T47" fmla="*/ 16254 h 14"/>
                <a:gd name="T48" fmla="*/ 16384 w 9"/>
                <a:gd name="T49" fmla="*/ 5547 h 14"/>
                <a:gd name="T50" fmla="*/ 24576 w 9"/>
                <a:gd name="T51" fmla="*/ 5547 h 14"/>
                <a:gd name="T52" fmla="*/ 24576 w 9"/>
                <a:gd name="T53" fmla="*/ 0 h 14"/>
                <a:gd name="T54" fmla="*/ 32768 w 9"/>
                <a:gd name="T55" fmla="*/ 0 h 14"/>
                <a:gd name="T56" fmla="*/ 32768 w 9"/>
                <a:gd name="T57" fmla="*/ 0 h 14"/>
                <a:gd name="T58" fmla="*/ 40960 w 9"/>
                <a:gd name="T59" fmla="*/ 0 h 14"/>
                <a:gd name="T60" fmla="*/ 32768 w 9"/>
                <a:gd name="T61" fmla="*/ 0 h 14"/>
                <a:gd name="T62" fmla="*/ 24576 w 9"/>
                <a:gd name="T63" fmla="*/ 0 h 14"/>
                <a:gd name="T64" fmla="*/ 24576 w 9"/>
                <a:gd name="T65" fmla="*/ 5547 h 14"/>
                <a:gd name="T66" fmla="*/ 16384 w 9"/>
                <a:gd name="T67" fmla="*/ 5547 h 14"/>
                <a:gd name="T68" fmla="*/ 8192 w 9"/>
                <a:gd name="T69" fmla="*/ 16254 h 14"/>
                <a:gd name="T70" fmla="*/ 8192 w 9"/>
                <a:gd name="T71" fmla="*/ 20632 h 14"/>
                <a:gd name="T72" fmla="*/ 0 w 9"/>
                <a:gd name="T73" fmla="*/ 36899 h 14"/>
                <a:gd name="T74" fmla="*/ 8192 w 9"/>
                <a:gd name="T75" fmla="*/ 50536 h 14"/>
                <a:gd name="T76" fmla="*/ 8192 w 9"/>
                <a:gd name="T77" fmla="*/ 56081 h 14"/>
                <a:gd name="T78" fmla="*/ 16384 w 9"/>
                <a:gd name="T79" fmla="*/ 66002 h 14"/>
                <a:gd name="T80" fmla="*/ 24576 w 9"/>
                <a:gd name="T81" fmla="*/ 71162 h 14"/>
                <a:gd name="T82" fmla="*/ 32768 w 9"/>
                <a:gd name="T83" fmla="*/ 71162 h 14"/>
                <a:gd name="T84" fmla="*/ 40960 w 9"/>
                <a:gd name="T85" fmla="*/ 71162 h 14"/>
                <a:gd name="T86" fmla="*/ 49152 w 9"/>
                <a:gd name="T87" fmla="*/ 71162 h 14"/>
                <a:gd name="T88" fmla="*/ 57344 w 9"/>
                <a:gd name="T89" fmla="*/ 66002 h 14"/>
                <a:gd name="T90" fmla="*/ 73728 w 9"/>
                <a:gd name="T91" fmla="*/ 56081 h 14"/>
                <a:gd name="T92" fmla="*/ 73728 w 9"/>
                <a:gd name="T93" fmla="*/ 50536 h 14"/>
                <a:gd name="T94" fmla="*/ 73728 w 9"/>
                <a:gd name="T95" fmla="*/ 36899 h 14"/>
                <a:gd name="T96" fmla="*/ 73728 w 9"/>
                <a:gd name="T97" fmla="*/ 20632 h 14"/>
                <a:gd name="T98" fmla="*/ 73728 w 9"/>
                <a:gd name="T99" fmla="*/ 16254 h 14"/>
                <a:gd name="T100" fmla="*/ 57344 w 9"/>
                <a:gd name="T101" fmla="*/ 5547 h 14"/>
                <a:gd name="T102" fmla="*/ 57344 w 9"/>
                <a:gd name="T103" fmla="*/ 5547 h 14"/>
                <a:gd name="T104" fmla="*/ 49152 w 9"/>
                <a:gd name="T105" fmla="*/ 0 h 14"/>
                <a:gd name="T106" fmla="*/ 49152 w 9"/>
                <a:gd name="T107" fmla="*/ 0 h 14"/>
                <a:gd name="T108" fmla="*/ 40960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796"/>
            <p:cNvSpPr>
              <a:spLocks/>
            </p:cNvSpPr>
            <p:nvPr/>
          </p:nvSpPr>
          <p:spPr bwMode="auto">
            <a:xfrm>
              <a:off x="5550" y="2434"/>
              <a:ext cx="6" cy="16"/>
            </a:xfrm>
            <a:custGeom>
              <a:avLst/>
              <a:gdLst>
                <a:gd name="T0" fmla="*/ 16384 w 3"/>
                <a:gd name="T1" fmla="*/ 0 h 8"/>
                <a:gd name="T2" fmla="*/ 16384 w 3"/>
                <a:gd name="T3" fmla="*/ 8192 h 8"/>
                <a:gd name="T4" fmla="*/ 16384 w 3"/>
                <a:gd name="T5" fmla="*/ 8192 h 8"/>
                <a:gd name="T6" fmla="*/ 24576 w 3"/>
                <a:gd name="T7" fmla="*/ 8192 h 8"/>
                <a:gd name="T8" fmla="*/ 24576 w 3"/>
                <a:gd name="T9" fmla="*/ 16384 h 8"/>
                <a:gd name="T10" fmla="*/ 24576 w 3"/>
                <a:gd name="T11" fmla="*/ 16384 h 8"/>
                <a:gd name="T12" fmla="*/ 24576 w 3"/>
                <a:gd name="T13" fmla="*/ 24576 h 8"/>
                <a:gd name="T14" fmla="*/ 24576 w 3"/>
                <a:gd name="T15" fmla="*/ 24576 h 8"/>
                <a:gd name="T16" fmla="*/ 24576 w 3"/>
                <a:gd name="T17" fmla="*/ 32768 h 8"/>
                <a:gd name="T18" fmla="*/ 24576 w 3"/>
                <a:gd name="T19" fmla="*/ 40960 h 8"/>
                <a:gd name="T20" fmla="*/ 24576 w 3"/>
                <a:gd name="T21" fmla="*/ 49152 h 8"/>
                <a:gd name="T22" fmla="*/ 24576 w 3"/>
                <a:gd name="T23" fmla="*/ 49152 h 8"/>
                <a:gd name="T24" fmla="*/ 24576 w 3"/>
                <a:gd name="T25" fmla="*/ 57344 h 8"/>
                <a:gd name="T26" fmla="*/ 24576 w 3"/>
                <a:gd name="T27" fmla="*/ 57344 h 8"/>
                <a:gd name="T28" fmla="*/ 16384 w 3"/>
                <a:gd name="T29" fmla="*/ 65536 h 8"/>
                <a:gd name="T30" fmla="*/ 16384 w 3"/>
                <a:gd name="T31" fmla="*/ 65536 h 8"/>
                <a:gd name="T32" fmla="*/ 16384 w 3"/>
                <a:gd name="T33" fmla="*/ 65536 h 8"/>
                <a:gd name="T34" fmla="*/ 8192 w 3"/>
                <a:gd name="T35" fmla="*/ 65536 h 8"/>
                <a:gd name="T36" fmla="*/ 8192 w 3"/>
                <a:gd name="T37" fmla="*/ 65536 h 8"/>
                <a:gd name="T38" fmla="*/ 8192 w 3"/>
                <a:gd name="T39" fmla="*/ 57344 h 8"/>
                <a:gd name="T40" fmla="*/ 8192 w 3"/>
                <a:gd name="T41" fmla="*/ 57344 h 8"/>
                <a:gd name="T42" fmla="*/ 8192 w 3"/>
                <a:gd name="T43" fmla="*/ 49152 h 8"/>
                <a:gd name="T44" fmla="*/ 8192 w 3"/>
                <a:gd name="T45" fmla="*/ 49152 h 8"/>
                <a:gd name="T46" fmla="*/ 0 w 3"/>
                <a:gd name="T47" fmla="*/ 40960 h 8"/>
                <a:gd name="T48" fmla="*/ 0 w 3"/>
                <a:gd name="T49" fmla="*/ 32768 h 8"/>
                <a:gd name="T50" fmla="*/ 0 w 3"/>
                <a:gd name="T51" fmla="*/ 24576 h 8"/>
                <a:gd name="T52" fmla="*/ 8192 w 3"/>
                <a:gd name="T53" fmla="*/ 24576 h 8"/>
                <a:gd name="T54" fmla="*/ 8192 w 3"/>
                <a:gd name="T55" fmla="*/ 16384 h 8"/>
                <a:gd name="T56" fmla="*/ 8192 w 3"/>
                <a:gd name="T57" fmla="*/ 16384 h 8"/>
                <a:gd name="T58" fmla="*/ 8192 w 3"/>
                <a:gd name="T59" fmla="*/ 8192 h 8"/>
                <a:gd name="T60" fmla="*/ 8192 w 3"/>
                <a:gd name="T61" fmla="*/ 8192 h 8"/>
                <a:gd name="T62" fmla="*/ 8192 w 3"/>
                <a:gd name="T63" fmla="*/ 8192 h 8"/>
                <a:gd name="T64" fmla="*/ 16384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797"/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32768 w 9"/>
                <a:gd name="T1" fmla="*/ 0 h 16"/>
                <a:gd name="T2" fmla="*/ 40960 w 9"/>
                <a:gd name="T3" fmla="*/ 0 h 16"/>
                <a:gd name="T4" fmla="*/ 40960 w 9"/>
                <a:gd name="T5" fmla="*/ 8192 h 16"/>
                <a:gd name="T6" fmla="*/ 49152 w 9"/>
                <a:gd name="T7" fmla="*/ 8192 h 16"/>
                <a:gd name="T8" fmla="*/ 49152 w 9"/>
                <a:gd name="T9" fmla="*/ 8192 h 16"/>
                <a:gd name="T10" fmla="*/ 57344 w 9"/>
                <a:gd name="T11" fmla="*/ 8192 h 16"/>
                <a:gd name="T12" fmla="*/ 57344 w 9"/>
                <a:gd name="T13" fmla="*/ 16384 h 16"/>
                <a:gd name="T14" fmla="*/ 57344 w 9"/>
                <a:gd name="T15" fmla="*/ 16384 h 16"/>
                <a:gd name="T16" fmla="*/ 65536 w 9"/>
                <a:gd name="T17" fmla="*/ 24576 h 16"/>
                <a:gd name="T18" fmla="*/ 65536 w 9"/>
                <a:gd name="T19" fmla="*/ 32768 h 16"/>
                <a:gd name="T20" fmla="*/ 73728 w 9"/>
                <a:gd name="T21" fmla="*/ 40960 h 16"/>
                <a:gd name="T22" fmla="*/ 73728 w 9"/>
                <a:gd name="T23" fmla="*/ 49152 h 16"/>
                <a:gd name="T24" fmla="*/ 73728 w 9"/>
                <a:gd name="T25" fmla="*/ 65536 h 16"/>
                <a:gd name="T26" fmla="*/ 73728 w 9"/>
                <a:gd name="T27" fmla="*/ 81920 h 16"/>
                <a:gd name="T28" fmla="*/ 73728 w 9"/>
                <a:gd name="T29" fmla="*/ 90112 h 16"/>
                <a:gd name="T30" fmla="*/ 65536 w 9"/>
                <a:gd name="T31" fmla="*/ 98304 h 16"/>
                <a:gd name="T32" fmla="*/ 65536 w 9"/>
                <a:gd name="T33" fmla="*/ 114688 h 16"/>
                <a:gd name="T34" fmla="*/ 57344 w 9"/>
                <a:gd name="T35" fmla="*/ 114688 h 16"/>
                <a:gd name="T36" fmla="*/ 57344 w 9"/>
                <a:gd name="T37" fmla="*/ 114688 h 16"/>
                <a:gd name="T38" fmla="*/ 57344 w 9"/>
                <a:gd name="T39" fmla="*/ 122880 h 16"/>
                <a:gd name="T40" fmla="*/ 49152 w 9"/>
                <a:gd name="T41" fmla="*/ 122880 h 16"/>
                <a:gd name="T42" fmla="*/ 40960 w 9"/>
                <a:gd name="T43" fmla="*/ 131072 h 16"/>
                <a:gd name="T44" fmla="*/ 40960 w 9"/>
                <a:gd name="T45" fmla="*/ 131072 h 16"/>
                <a:gd name="T46" fmla="*/ 32768 w 9"/>
                <a:gd name="T47" fmla="*/ 131072 h 16"/>
                <a:gd name="T48" fmla="*/ 32768 w 9"/>
                <a:gd name="T49" fmla="*/ 131072 h 16"/>
                <a:gd name="T50" fmla="*/ 32768 w 9"/>
                <a:gd name="T51" fmla="*/ 131072 h 16"/>
                <a:gd name="T52" fmla="*/ 24576 w 9"/>
                <a:gd name="T53" fmla="*/ 122880 h 16"/>
                <a:gd name="T54" fmla="*/ 16384 w 9"/>
                <a:gd name="T55" fmla="*/ 122880 h 16"/>
                <a:gd name="T56" fmla="*/ 8192 w 9"/>
                <a:gd name="T57" fmla="*/ 114688 h 16"/>
                <a:gd name="T58" fmla="*/ 8192 w 9"/>
                <a:gd name="T59" fmla="*/ 114688 h 16"/>
                <a:gd name="T60" fmla="*/ 8192 w 9"/>
                <a:gd name="T61" fmla="*/ 98304 h 16"/>
                <a:gd name="T62" fmla="*/ 0 w 9"/>
                <a:gd name="T63" fmla="*/ 90112 h 16"/>
                <a:gd name="T64" fmla="*/ 0 w 9"/>
                <a:gd name="T65" fmla="*/ 81920 h 16"/>
                <a:gd name="T66" fmla="*/ 0 w 9"/>
                <a:gd name="T67" fmla="*/ 65536 h 16"/>
                <a:gd name="T68" fmla="*/ 0 w 9"/>
                <a:gd name="T69" fmla="*/ 49152 h 16"/>
                <a:gd name="T70" fmla="*/ 0 w 9"/>
                <a:gd name="T71" fmla="*/ 40960 h 16"/>
                <a:gd name="T72" fmla="*/ 8192 w 9"/>
                <a:gd name="T73" fmla="*/ 32768 h 16"/>
                <a:gd name="T74" fmla="*/ 8192 w 9"/>
                <a:gd name="T75" fmla="*/ 24576 h 16"/>
                <a:gd name="T76" fmla="*/ 8192 w 9"/>
                <a:gd name="T77" fmla="*/ 16384 h 16"/>
                <a:gd name="T78" fmla="*/ 16384 w 9"/>
                <a:gd name="T79" fmla="*/ 16384 h 16"/>
                <a:gd name="T80" fmla="*/ 16384 w 9"/>
                <a:gd name="T81" fmla="*/ 8192 h 16"/>
                <a:gd name="T82" fmla="*/ 24576 w 9"/>
                <a:gd name="T83" fmla="*/ 8192 h 16"/>
                <a:gd name="T84" fmla="*/ 24576 w 9"/>
                <a:gd name="T85" fmla="*/ 8192 h 16"/>
                <a:gd name="T86" fmla="*/ 32768 w 9"/>
                <a:gd name="T87" fmla="*/ 8192 h 16"/>
                <a:gd name="T88" fmla="*/ 32768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798"/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40960 w 9"/>
                <a:gd name="T1" fmla="*/ 8192 h 16"/>
                <a:gd name="T2" fmla="*/ 40960 w 9"/>
                <a:gd name="T3" fmla="*/ 8192 h 16"/>
                <a:gd name="T4" fmla="*/ 49152 w 9"/>
                <a:gd name="T5" fmla="*/ 8192 h 16"/>
                <a:gd name="T6" fmla="*/ 57344 w 9"/>
                <a:gd name="T7" fmla="*/ 8192 h 16"/>
                <a:gd name="T8" fmla="*/ 57344 w 9"/>
                <a:gd name="T9" fmla="*/ 16384 h 16"/>
                <a:gd name="T10" fmla="*/ 65536 w 9"/>
                <a:gd name="T11" fmla="*/ 24576 h 16"/>
                <a:gd name="T12" fmla="*/ 73728 w 9"/>
                <a:gd name="T13" fmla="*/ 40960 h 16"/>
                <a:gd name="T14" fmla="*/ 73728 w 9"/>
                <a:gd name="T15" fmla="*/ 49152 h 16"/>
                <a:gd name="T16" fmla="*/ 73728 w 9"/>
                <a:gd name="T17" fmla="*/ 81920 h 16"/>
                <a:gd name="T18" fmla="*/ 73728 w 9"/>
                <a:gd name="T19" fmla="*/ 90112 h 16"/>
                <a:gd name="T20" fmla="*/ 65536 w 9"/>
                <a:gd name="T21" fmla="*/ 114688 h 16"/>
                <a:gd name="T22" fmla="*/ 57344 w 9"/>
                <a:gd name="T23" fmla="*/ 114688 h 16"/>
                <a:gd name="T24" fmla="*/ 57344 w 9"/>
                <a:gd name="T25" fmla="*/ 122880 h 16"/>
                <a:gd name="T26" fmla="*/ 49152 w 9"/>
                <a:gd name="T27" fmla="*/ 122880 h 16"/>
                <a:gd name="T28" fmla="*/ 40960 w 9"/>
                <a:gd name="T29" fmla="*/ 131072 h 16"/>
                <a:gd name="T30" fmla="*/ 32768 w 9"/>
                <a:gd name="T31" fmla="*/ 131072 h 16"/>
                <a:gd name="T32" fmla="*/ 32768 w 9"/>
                <a:gd name="T33" fmla="*/ 131072 h 16"/>
                <a:gd name="T34" fmla="*/ 24576 w 9"/>
                <a:gd name="T35" fmla="*/ 122880 h 16"/>
                <a:gd name="T36" fmla="*/ 16384 w 9"/>
                <a:gd name="T37" fmla="*/ 122880 h 16"/>
                <a:gd name="T38" fmla="*/ 8192 w 9"/>
                <a:gd name="T39" fmla="*/ 114688 h 16"/>
                <a:gd name="T40" fmla="*/ 8192 w 9"/>
                <a:gd name="T41" fmla="*/ 98304 h 16"/>
                <a:gd name="T42" fmla="*/ 0 w 9"/>
                <a:gd name="T43" fmla="*/ 90112 h 16"/>
                <a:gd name="T44" fmla="*/ 0 w 9"/>
                <a:gd name="T45" fmla="*/ 65536 h 16"/>
                <a:gd name="T46" fmla="*/ 0 w 9"/>
                <a:gd name="T47" fmla="*/ 40960 h 16"/>
                <a:gd name="T48" fmla="*/ 8192 w 9"/>
                <a:gd name="T49" fmla="*/ 32768 h 16"/>
                <a:gd name="T50" fmla="*/ 8192 w 9"/>
                <a:gd name="T51" fmla="*/ 16384 h 16"/>
                <a:gd name="T52" fmla="*/ 16384 w 9"/>
                <a:gd name="T53" fmla="*/ 16384 h 16"/>
                <a:gd name="T54" fmla="*/ 16384 w 9"/>
                <a:gd name="T55" fmla="*/ 8192 h 16"/>
                <a:gd name="T56" fmla="*/ 24576 w 9"/>
                <a:gd name="T57" fmla="*/ 8192 h 16"/>
                <a:gd name="T58" fmla="*/ 32768 w 9"/>
                <a:gd name="T59" fmla="*/ 8192 h 16"/>
                <a:gd name="T60" fmla="*/ 32768 w 9"/>
                <a:gd name="T61" fmla="*/ 0 h 16"/>
                <a:gd name="T62" fmla="*/ 32768 w 9"/>
                <a:gd name="T63" fmla="*/ 0 h 16"/>
                <a:gd name="T64" fmla="*/ 24576 w 9"/>
                <a:gd name="T65" fmla="*/ 8192 h 16"/>
                <a:gd name="T66" fmla="*/ 16384 w 9"/>
                <a:gd name="T67" fmla="*/ 8192 h 16"/>
                <a:gd name="T68" fmla="*/ 16384 w 9"/>
                <a:gd name="T69" fmla="*/ 16384 h 16"/>
                <a:gd name="T70" fmla="*/ 8192 w 9"/>
                <a:gd name="T71" fmla="*/ 16384 h 16"/>
                <a:gd name="T72" fmla="*/ 0 w 9"/>
                <a:gd name="T73" fmla="*/ 32768 h 16"/>
                <a:gd name="T74" fmla="*/ 0 w 9"/>
                <a:gd name="T75" fmla="*/ 40960 h 16"/>
                <a:gd name="T76" fmla="*/ 0 w 9"/>
                <a:gd name="T77" fmla="*/ 65536 h 16"/>
                <a:gd name="T78" fmla="*/ 0 w 9"/>
                <a:gd name="T79" fmla="*/ 90112 h 16"/>
                <a:gd name="T80" fmla="*/ 0 w 9"/>
                <a:gd name="T81" fmla="*/ 98304 h 16"/>
                <a:gd name="T82" fmla="*/ 8192 w 9"/>
                <a:gd name="T83" fmla="*/ 114688 h 16"/>
                <a:gd name="T84" fmla="*/ 16384 w 9"/>
                <a:gd name="T85" fmla="*/ 122880 h 16"/>
                <a:gd name="T86" fmla="*/ 24576 w 9"/>
                <a:gd name="T87" fmla="*/ 131072 h 16"/>
                <a:gd name="T88" fmla="*/ 32768 w 9"/>
                <a:gd name="T89" fmla="*/ 131072 h 16"/>
                <a:gd name="T90" fmla="*/ 40960 w 9"/>
                <a:gd name="T91" fmla="*/ 131072 h 16"/>
                <a:gd name="T92" fmla="*/ 57344 w 9"/>
                <a:gd name="T93" fmla="*/ 122880 h 16"/>
                <a:gd name="T94" fmla="*/ 57344 w 9"/>
                <a:gd name="T95" fmla="*/ 114688 h 16"/>
                <a:gd name="T96" fmla="*/ 65536 w 9"/>
                <a:gd name="T97" fmla="*/ 114688 h 16"/>
                <a:gd name="T98" fmla="*/ 73728 w 9"/>
                <a:gd name="T99" fmla="*/ 90112 h 16"/>
                <a:gd name="T100" fmla="*/ 73728 w 9"/>
                <a:gd name="T101" fmla="*/ 81920 h 16"/>
                <a:gd name="T102" fmla="*/ 73728 w 9"/>
                <a:gd name="T103" fmla="*/ 49152 h 16"/>
                <a:gd name="T104" fmla="*/ 73728 w 9"/>
                <a:gd name="T105" fmla="*/ 40960 h 16"/>
                <a:gd name="T106" fmla="*/ 65536 w 9"/>
                <a:gd name="T107" fmla="*/ 24576 h 16"/>
                <a:gd name="T108" fmla="*/ 57344 w 9"/>
                <a:gd name="T109" fmla="*/ 16384 h 16"/>
                <a:gd name="T110" fmla="*/ 57344 w 9"/>
                <a:gd name="T111" fmla="*/ 8192 h 16"/>
                <a:gd name="T112" fmla="*/ 49152 w 9"/>
                <a:gd name="T113" fmla="*/ 8192 h 16"/>
                <a:gd name="T114" fmla="*/ 40960 w 9"/>
                <a:gd name="T115" fmla="*/ 0 h 16"/>
                <a:gd name="T116" fmla="*/ 32768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799"/>
            <p:cNvSpPr>
              <a:spLocks/>
            </p:cNvSpPr>
            <p:nvPr/>
          </p:nvSpPr>
          <p:spPr bwMode="auto">
            <a:xfrm>
              <a:off x="5572" y="2426"/>
              <a:ext cx="6" cy="16"/>
            </a:xfrm>
            <a:custGeom>
              <a:avLst/>
              <a:gdLst>
                <a:gd name="T0" fmla="*/ 8192 w 3"/>
                <a:gd name="T1" fmla="*/ 0 h 8"/>
                <a:gd name="T2" fmla="*/ 8192 w 3"/>
                <a:gd name="T3" fmla="*/ 0 h 8"/>
                <a:gd name="T4" fmla="*/ 16384 w 3"/>
                <a:gd name="T5" fmla="*/ 0 h 8"/>
                <a:gd name="T6" fmla="*/ 16384 w 3"/>
                <a:gd name="T7" fmla="*/ 8192 h 8"/>
                <a:gd name="T8" fmla="*/ 16384 w 3"/>
                <a:gd name="T9" fmla="*/ 8192 h 8"/>
                <a:gd name="T10" fmla="*/ 16384 w 3"/>
                <a:gd name="T11" fmla="*/ 16384 h 8"/>
                <a:gd name="T12" fmla="*/ 24576 w 3"/>
                <a:gd name="T13" fmla="*/ 16384 h 8"/>
                <a:gd name="T14" fmla="*/ 24576 w 3"/>
                <a:gd name="T15" fmla="*/ 24576 h 8"/>
                <a:gd name="T16" fmla="*/ 24576 w 3"/>
                <a:gd name="T17" fmla="*/ 32768 h 8"/>
                <a:gd name="T18" fmla="*/ 24576 w 3"/>
                <a:gd name="T19" fmla="*/ 40960 h 8"/>
                <a:gd name="T20" fmla="*/ 24576 w 3"/>
                <a:gd name="T21" fmla="*/ 49152 h 8"/>
                <a:gd name="T22" fmla="*/ 16384 w 3"/>
                <a:gd name="T23" fmla="*/ 49152 h 8"/>
                <a:gd name="T24" fmla="*/ 16384 w 3"/>
                <a:gd name="T25" fmla="*/ 57344 h 8"/>
                <a:gd name="T26" fmla="*/ 16384 w 3"/>
                <a:gd name="T27" fmla="*/ 57344 h 8"/>
                <a:gd name="T28" fmla="*/ 16384 w 3"/>
                <a:gd name="T29" fmla="*/ 65536 h 8"/>
                <a:gd name="T30" fmla="*/ 8192 w 3"/>
                <a:gd name="T31" fmla="*/ 65536 h 8"/>
                <a:gd name="T32" fmla="*/ 8192 w 3"/>
                <a:gd name="T33" fmla="*/ 65536 h 8"/>
                <a:gd name="T34" fmla="*/ 8192 w 3"/>
                <a:gd name="T35" fmla="*/ 65536 h 8"/>
                <a:gd name="T36" fmla="*/ 8192 w 3"/>
                <a:gd name="T37" fmla="*/ 65536 h 8"/>
                <a:gd name="T38" fmla="*/ 0 w 3"/>
                <a:gd name="T39" fmla="*/ 57344 h 8"/>
                <a:gd name="T40" fmla="*/ 0 w 3"/>
                <a:gd name="T41" fmla="*/ 57344 h 8"/>
                <a:gd name="T42" fmla="*/ 0 w 3"/>
                <a:gd name="T43" fmla="*/ 49152 h 8"/>
                <a:gd name="T44" fmla="*/ 0 w 3"/>
                <a:gd name="T45" fmla="*/ 49152 h 8"/>
                <a:gd name="T46" fmla="*/ 0 w 3"/>
                <a:gd name="T47" fmla="*/ 40960 h 8"/>
                <a:gd name="T48" fmla="*/ 0 w 3"/>
                <a:gd name="T49" fmla="*/ 32768 h 8"/>
                <a:gd name="T50" fmla="*/ 0 w 3"/>
                <a:gd name="T51" fmla="*/ 24576 h 8"/>
                <a:gd name="T52" fmla="*/ 0 w 3"/>
                <a:gd name="T53" fmla="*/ 16384 h 8"/>
                <a:gd name="T54" fmla="*/ 0 w 3"/>
                <a:gd name="T55" fmla="*/ 16384 h 8"/>
                <a:gd name="T56" fmla="*/ 0 w 3"/>
                <a:gd name="T57" fmla="*/ 8192 h 8"/>
                <a:gd name="T58" fmla="*/ 0 w 3"/>
                <a:gd name="T59" fmla="*/ 8192 h 8"/>
                <a:gd name="T60" fmla="*/ 8192 w 3"/>
                <a:gd name="T61" fmla="*/ 0 h 8"/>
                <a:gd name="T62" fmla="*/ 8192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800"/>
            <p:cNvSpPr>
              <a:spLocks/>
            </p:cNvSpPr>
            <p:nvPr/>
          </p:nvSpPr>
          <p:spPr bwMode="auto">
            <a:xfrm>
              <a:off x="5467" y="2497"/>
              <a:ext cx="8" cy="1"/>
            </a:xfrm>
            <a:custGeom>
              <a:avLst/>
              <a:gdLst>
                <a:gd name="T0" fmla="*/ 32768 w 4"/>
                <a:gd name="T1" fmla="*/ 0 h 1"/>
                <a:gd name="T2" fmla="*/ 24576 w 4"/>
                <a:gd name="T3" fmla="*/ 0 h 1"/>
                <a:gd name="T4" fmla="*/ 1638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16384 w 4"/>
                <a:gd name="T15" fmla="*/ 0 h 1"/>
                <a:gd name="T16" fmla="*/ 24576 w 4"/>
                <a:gd name="T17" fmla="*/ 0 h 1"/>
                <a:gd name="T18" fmla="*/ 32768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801"/>
            <p:cNvSpPr>
              <a:spLocks/>
            </p:cNvSpPr>
            <p:nvPr/>
          </p:nvSpPr>
          <p:spPr bwMode="auto">
            <a:xfrm>
              <a:off x="5530" y="2467"/>
              <a:ext cx="99" cy="70"/>
            </a:xfrm>
            <a:custGeom>
              <a:avLst/>
              <a:gdLst>
                <a:gd name="T0" fmla="*/ 159485 w 50"/>
                <a:gd name="T1" fmla="*/ 24576 h 35"/>
                <a:gd name="T2" fmla="*/ 344667 w 50"/>
                <a:gd name="T3" fmla="*/ 106496 h 35"/>
                <a:gd name="T4" fmla="*/ 200069 w 50"/>
                <a:gd name="T5" fmla="*/ 262144 h 35"/>
                <a:gd name="T6" fmla="*/ 14882 w 50"/>
                <a:gd name="T7" fmla="*/ 180224 h 35"/>
                <a:gd name="T8" fmla="*/ 159485 w 50"/>
                <a:gd name="T9" fmla="*/ 2457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803"/>
            <p:cNvSpPr>
              <a:spLocks/>
            </p:cNvSpPr>
            <p:nvPr/>
          </p:nvSpPr>
          <p:spPr bwMode="auto">
            <a:xfrm>
              <a:off x="5558" y="2594"/>
              <a:ext cx="125" cy="130"/>
            </a:xfrm>
            <a:custGeom>
              <a:avLst/>
              <a:gdLst>
                <a:gd name="T0" fmla="*/ 15129 w 63"/>
                <a:gd name="T1" fmla="*/ 435935 h 66"/>
                <a:gd name="T2" fmla="*/ 30018 w 63"/>
                <a:gd name="T3" fmla="*/ 415907 h 66"/>
                <a:gd name="T4" fmla="*/ 52899 w 63"/>
                <a:gd name="T5" fmla="*/ 394410 h 66"/>
                <a:gd name="T6" fmla="*/ 59560 w 63"/>
                <a:gd name="T7" fmla="*/ 375428 h 66"/>
                <a:gd name="T8" fmla="*/ 67276 w 63"/>
                <a:gd name="T9" fmla="*/ 340933 h 66"/>
                <a:gd name="T10" fmla="*/ 82437 w 63"/>
                <a:gd name="T11" fmla="*/ 289077 h 66"/>
                <a:gd name="T12" fmla="*/ 82437 w 63"/>
                <a:gd name="T13" fmla="*/ 262858 h 66"/>
                <a:gd name="T14" fmla="*/ 74933 w 63"/>
                <a:gd name="T15" fmla="*/ 235584 h 66"/>
                <a:gd name="T16" fmla="*/ 45147 w 63"/>
                <a:gd name="T17" fmla="*/ 221321 h 66"/>
                <a:gd name="T18" fmla="*/ 7625 w 63"/>
                <a:gd name="T19" fmla="*/ 207474 h 66"/>
                <a:gd name="T20" fmla="*/ 7625 w 63"/>
                <a:gd name="T21" fmla="*/ 194171 h 66"/>
                <a:gd name="T22" fmla="*/ 7625 w 63"/>
                <a:gd name="T23" fmla="*/ 173089 h 66"/>
                <a:gd name="T24" fmla="*/ 15129 w 63"/>
                <a:gd name="T25" fmla="*/ 167952 h 66"/>
                <a:gd name="T26" fmla="*/ 37766 w 63"/>
                <a:gd name="T27" fmla="*/ 173089 h 66"/>
                <a:gd name="T28" fmla="*/ 67276 w 63"/>
                <a:gd name="T29" fmla="*/ 194171 h 66"/>
                <a:gd name="T30" fmla="*/ 125859 w 63"/>
                <a:gd name="T31" fmla="*/ 194171 h 66"/>
                <a:gd name="T32" fmla="*/ 171067 w 63"/>
                <a:gd name="T33" fmla="*/ 200239 h 66"/>
                <a:gd name="T34" fmla="*/ 208250 w 63"/>
                <a:gd name="T35" fmla="*/ 214506 h 66"/>
                <a:gd name="T36" fmla="*/ 242095 w 63"/>
                <a:gd name="T37" fmla="*/ 221321 h 66"/>
                <a:gd name="T38" fmla="*/ 287242 w 63"/>
                <a:gd name="T39" fmla="*/ 214506 h 66"/>
                <a:gd name="T40" fmla="*/ 368016 w 63"/>
                <a:gd name="T41" fmla="*/ 187401 h 66"/>
                <a:gd name="T42" fmla="*/ 390286 w 63"/>
                <a:gd name="T43" fmla="*/ 180326 h 66"/>
                <a:gd name="T44" fmla="*/ 383145 w 63"/>
                <a:gd name="T45" fmla="*/ 153997 h 66"/>
                <a:gd name="T46" fmla="*/ 368016 w 63"/>
                <a:gd name="T47" fmla="*/ 112363 h 66"/>
                <a:gd name="T48" fmla="*/ 360268 w 63"/>
                <a:gd name="T49" fmla="*/ 81599 h 66"/>
                <a:gd name="T50" fmla="*/ 352643 w 63"/>
                <a:gd name="T51" fmla="*/ 67752 h 66"/>
                <a:gd name="T52" fmla="*/ 346863 w 63"/>
                <a:gd name="T53" fmla="*/ 74510 h 66"/>
                <a:gd name="T54" fmla="*/ 352643 w 63"/>
                <a:gd name="T55" fmla="*/ 101660 h 66"/>
                <a:gd name="T56" fmla="*/ 352643 w 63"/>
                <a:gd name="T57" fmla="*/ 119604 h 66"/>
                <a:gd name="T58" fmla="*/ 331734 w 63"/>
                <a:gd name="T59" fmla="*/ 108903 h 66"/>
                <a:gd name="T60" fmla="*/ 324534 w 63"/>
                <a:gd name="T61" fmla="*/ 87876 h 66"/>
                <a:gd name="T62" fmla="*/ 324534 w 63"/>
                <a:gd name="T63" fmla="*/ 60722 h 66"/>
                <a:gd name="T64" fmla="*/ 331734 w 63"/>
                <a:gd name="T65" fmla="*/ 34397 h 66"/>
                <a:gd name="T66" fmla="*/ 352643 w 63"/>
                <a:gd name="T67" fmla="*/ 14251 h 66"/>
                <a:gd name="T68" fmla="*/ 375397 w 63"/>
                <a:gd name="T69" fmla="*/ 0 h 66"/>
                <a:gd name="T70" fmla="*/ 413194 w 63"/>
                <a:gd name="T71" fmla="*/ 7235 h 66"/>
                <a:gd name="T72" fmla="*/ 449845 w 63"/>
                <a:gd name="T73" fmla="*/ 28070 h 66"/>
                <a:gd name="T74" fmla="*/ 465226 w 63"/>
                <a:gd name="T75" fmla="*/ 55289 h 66"/>
                <a:gd name="T76" fmla="*/ 457593 w 63"/>
                <a:gd name="T77" fmla="*/ 74510 h 66"/>
                <a:gd name="T78" fmla="*/ 442704 w 63"/>
                <a:gd name="T79" fmla="*/ 87876 h 66"/>
                <a:gd name="T80" fmla="*/ 427575 w 63"/>
                <a:gd name="T81" fmla="*/ 67752 h 66"/>
                <a:gd name="T82" fmla="*/ 419827 w 63"/>
                <a:gd name="T83" fmla="*/ 60722 h 66"/>
                <a:gd name="T84" fmla="*/ 419827 w 63"/>
                <a:gd name="T85" fmla="*/ 87876 h 66"/>
                <a:gd name="T86" fmla="*/ 449845 w 63"/>
                <a:gd name="T87" fmla="*/ 153997 h 66"/>
                <a:gd name="T88" fmla="*/ 457593 w 63"/>
                <a:gd name="T89" fmla="*/ 194171 h 66"/>
                <a:gd name="T90" fmla="*/ 449845 w 63"/>
                <a:gd name="T91" fmla="*/ 214506 h 66"/>
                <a:gd name="T92" fmla="*/ 346863 w 63"/>
                <a:gd name="T93" fmla="*/ 256728 h 66"/>
                <a:gd name="T94" fmla="*/ 249720 w 63"/>
                <a:gd name="T95" fmla="*/ 296298 h 66"/>
                <a:gd name="T96" fmla="*/ 193105 w 63"/>
                <a:gd name="T97" fmla="*/ 330815 h 66"/>
                <a:gd name="T98" fmla="*/ 155938 w 63"/>
                <a:gd name="T99" fmla="*/ 340933 h 66"/>
                <a:gd name="T100" fmla="*/ 118175 w 63"/>
                <a:gd name="T101" fmla="*/ 375428 h 66"/>
                <a:gd name="T102" fmla="*/ 67276 w 63"/>
                <a:gd name="T103" fmla="*/ 422512 h 66"/>
                <a:gd name="T104" fmla="*/ 22754 w 63"/>
                <a:gd name="T105" fmla="*/ 443182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804"/>
            <p:cNvSpPr>
              <a:spLocks noEditPoints="1"/>
            </p:cNvSpPr>
            <p:nvPr/>
          </p:nvSpPr>
          <p:spPr bwMode="auto">
            <a:xfrm>
              <a:off x="5556" y="2592"/>
              <a:ext cx="129" cy="136"/>
            </a:xfrm>
            <a:custGeom>
              <a:avLst/>
              <a:gdLst>
                <a:gd name="T0" fmla="*/ 15393 w 65"/>
                <a:gd name="T1" fmla="*/ 440082 h 69"/>
                <a:gd name="T2" fmla="*/ 37811 w 65"/>
                <a:gd name="T3" fmla="*/ 440082 h 69"/>
                <a:gd name="T4" fmla="*/ 52991 w 65"/>
                <a:gd name="T5" fmla="*/ 399061 h 69"/>
                <a:gd name="T6" fmla="*/ 75040 w 65"/>
                <a:gd name="T7" fmla="*/ 399061 h 69"/>
                <a:gd name="T8" fmla="*/ 60628 w 65"/>
                <a:gd name="T9" fmla="*/ 379077 h 69"/>
                <a:gd name="T10" fmla="*/ 75040 w 65"/>
                <a:gd name="T11" fmla="*/ 326359 h 69"/>
                <a:gd name="T12" fmla="*/ 82606 w 65"/>
                <a:gd name="T13" fmla="*/ 298147 h 69"/>
                <a:gd name="T14" fmla="*/ 82606 w 65"/>
                <a:gd name="T15" fmla="*/ 271470 h 69"/>
                <a:gd name="T16" fmla="*/ 97498 w 65"/>
                <a:gd name="T17" fmla="*/ 265308 h 69"/>
                <a:gd name="T18" fmla="*/ 75040 w 65"/>
                <a:gd name="T19" fmla="*/ 229830 h 69"/>
                <a:gd name="T20" fmla="*/ 22912 w 65"/>
                <a:gd name="T21" fmla="*/ 229830 h 69"/>
                <a:gd name="T22" fmla="*/ 30549 w 65"/>
                <a:gd name="T23" fmla="*/ 209485 h 69"/>
                <a:gd name="T24" fmla="*/ 0 w 65"/>
                <a:gd name="T25" fmla="*/ 202465 h 69"/>
                <a:gd name="T26" fmla="*/ 0 w 65"/>
                <a:gd name="T27" fmla="*/ 181339 h 69"/>
                <a:gd name="T28" fmla="*/ 22912 w 65"/>
                <a:gd name="T29" fmla="*/ 176130 h 69"/>
                <a:gd name="T30" fmla="*/ 37811 w 65"/>
                <a:gd name="T31" fmla="*/ 168873 h 69"/>
                <a:gd name="T32" fmla="*/ 52991 w 65"/>
                <a:gd name="T33" fmla="*/ 202465 h 69"/>
                <a:gd name="T34" fmla="*/ 90244 w 65"/>
                <a:gd name="T35" fmla="*/ 209485 h 69"/>
                <a:gd name="T36" fmla="*/ 156189 w 65"/>
                <a:gd name="T37" fmla="*/ 195639 h 69"/>
                <a:gd name="T38" fmla="*/ 163941 w 65"/>
                <a:gd name="T39" fmla="*/ 216000 h 69"/>
                <a:gd name="T40" fmla="*/ 208716 w 65"/>
                <a:gd name="T41" fmla="*/ 209485 h 69"/>
                <a:gd name="T42" fmla="*/ 238795 w 65"/>
                <a:gd name="T43" fmla="*/ 244197 h 69"/>
                <a:gd name="T44" fmla="*/ 258032 w 65"/>
                <a:gd name="T45" fmla="*/ 223277 h 69"/>
                <a:gd name="T46" fmla="*/ 347780 w 65"/>
                <a:gd name="T47" fmla="*/ 195639 h 69"/>
                <a:gd name="T48" fmla="*/ 384015 w 65"/>
                <a:gd name="T49" fmla="*/ 188628 h 69"/>
                <a:gd name="T50" fmla="*/ 384015 w 65"/>
                <a:gd name="T51" fmla="*/ 188628 h 69"/>
                <a:gd name="T52" fmla="*/ 384015 w 65"/>
                <a:gd name="T53" fmla="*/ 162124 h 69"/>
                <a:gd name="T54" fmla="*/ 399172 w 65"/>
                <a:gd name="T55" fmla="*/ 134605 h 69"/>
                <a:gd name="T56" fmla="*/ 362966 w 65"/>
                <a:gd name="T57" fmla="*/ 109588 h 69"/>
                <a:gd name="T58" fmla="*/ 376386 w 65"/>
                <a:gd name="T59" fmla="*/ 75356 h 69"/>
                <a:gd name="T60" fmla="*/ 362966 w 65"/>
                <a:gd name="T61" fmla="*/ 75356 h 69"/>
                <a:gd name="T62" fmla="*/ 340024 w 65"/>
                <a:gd name="T63" fmla="*/ 89360 h 69"/>
                <a:gd name="T64" fmla="*/ 355445 w 65"/>
                <a:gd name="T65" fmla="*/ 116605 h 69"/>
                <a:gd name="T66" fmla="*/ 362966 w 65"/>
                <a:gd name="T67" fmla="*/ 134605 h 69"/>
                <a:gd name="T68" fmla="*/ 355445 w 65"/>
                <a:gd name="T69" fmla="*/ 116605 h 69"/>
                <a:gd name="T70" fmla="*/ 325360 w 65"/>
                <a:gd name="T71" fmla="*/ 109588 h 69"/>
                <a:gd name="T72" fmla="*/ 340024 w 65"/>
                <a:gd name="T73" fmla="*/ 82254 h 69"/>
                <a:gd name="T74" fmla="*/ 325360 w 65"/>
                <a:gd name="T75" fmla="*/ 61050 h 69"/>
                <a:gd name="T76" fmla="*/ 340024 w 65"/>
                <a:gd name="T77" fmla="*/ 34648 h 69"/>
                <a:gd name="T78" fmla="*/ 368622 w 65"/>
                <a:gd name="T79" fmla="*/ 7261 h 69"/>
                <a:gd name="T80" fmla="*/ 391527 w 65"/>
                <a:gd name="T81" fmla="*/ 7261 h 69"/>
                <a:gd name="T82" fmla="*/ 421669 w 65"/>
                <a:gd name="T83" fmla="*/ 0 h 69"/>
                <a:gd name="T84" fmla="*/ 443835 w 65"/>
                <a:gd name="T85" fmla="*/ 34648 h 69"/>
                <a:gd name="T86" fmla="*/ 458996 w 65"/>
                <a:gd name="T87" fmla="*/ 61050 h 69"/>
                <a:gd name="T88" fmla="*/ 481305 w 65"/>
                <a:gd name="T89" fmla="*/ 75356 h 69"/>
                <a:gd name="T90" fmla="*/ 458996 w 65"/>
                <a:gd name="T91" fmla="*/ 89360 h 69"/>
                <a:gd name="T92" fmla="*/ 436085 w 65"/>
                <a:gd name="T93" fmla="*/ 89360 h 69"/>
                <a:gd name="T94" fmla="*/ 436085 w 65"/>
                <a:gd name="T95" fmla="*/ 61050 h 69"/>
                <a:gd name="T96" fmla="*/ 421669 w 65"/>
                <a:gd name="T97" fmla="*/ 61050 h 69"/>
                <a:gd name="T98" fmla="*/ 421669 w 65"/>
                <a:gd name="T99" fmla="*/ 89360 h 69"/>
                <a:gd name="T100" fmla="*/ 466160 w 65"/>
                <a:gd name="T101" fmla="*/ 148528 h 69"/>
                <a:gd name="T102" fmla="*/ 466160 w 65"/>
                <a:gd name="T103" fmla="*/ 181339 h 69"/>
                <a:gd name="T104" fmla="*/ 473916 w 65"/>
                <a:gd name="T105" fmla="*/ 209485 h 69"/>
                <a:gd name="T106" fmla="*/ 466160 w 65"/>
                <a:gd name="T107" fmla="*/ 229830 h 69"/>
                <a:gd name="T108" fmla="*/ 347780 w 65"/>
                <a:gd name="T109" fmla="*/ 258504 h 69"/>
                <a:gd name="T110" fmla="*/ 258032 w 65"/>
                <a:gd name="T111" fmla="*/ 312520 h 69"/>
                <a:gd name="T112" fmla="*/ 223638 w 65"/>
                <a:gd name="T113" fmla="*/ 312520 h 69"/>
                <a:gd name="T114" fmla="*/ 179100 w 65"/>
                <a:gd name="T115" fmla="*/ 332851 h 69"/>
                <a:gd name="T116" fmla="*/ 133739 w 65"/>
                <a:gd name="T117" fmla="*/ 357422 h 69"/>
                <a:gd name="T118" fmla="*/ 112686 w 65"/>
                <a:gd name="T119" fmla="*/ 385607 h 69"/>
                <a:gd name="T120" fmla="*/ 75040 w 65"/>
                <a:gd name="T121" fmla="*/ 446658 h 69"/>
                <a:gd name="T122" fmla="*/ 30549 w 65"/>
                <a:gd name="T123" fmla="*/ 452998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Rectangle 805"/>
            <p:cNvSpPr>
              <a:spLocks noChangeArrowheads="1"/>
            </p:cNvSpPr>
            <p:nvPr/>
          </p:nvSpPr>
          <p:spPr bwMode="auto">
            <a:xfrm>
              <a:off x="5289" y="2516"/>
              <a:ext cx="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Flowchart: Alternate Process 1"/>
          <p:cNvSpPr/>
          <p:nvPr/>
        </p:nvSpPr>
        <p:spPr>
          <a:xfrm>
            <a:off x="2408635" y="3265503"/>
            <a:ext cx="6961501" cy="1320823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4461" y="3362242"/>
            <a:ext cx="5779259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ONG ĐI</a:t>
            </a:r>
            <a:r>
              <a:rPr kumimoji="0" lang="en-US" sz="54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TÌM HOA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KĐ_bắt_đầu_200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4768538"/>
            <a:ext cx="609600" cy="609600"/>
          </a:xfrm>
          <a:prstGeom prst="rect">
            <a:avLst/>
          </a:prstGeom>
        </p:spPr>
      </p:pic>
      <p:grpSp>
        <p:nvGrpSpPr>
          <p:cNvPr id="302" name="Group 732"/>
          <p:cNvGrpSpPr>
            <a:grpSpLocks/>
          </p:cNvGrpSpPr>
          <p:nvPr/>
        </p:nvGrpSpPr>
        <p:grpSpPr bwMode="auto">
          <a:xfrm>
            <a:off x="10730116" y="1030191"/>
            <a:ext cx="1205164" cy="1079091"/>
            <a:chOff x="5232" y="2256"/>
            <a:chExt cx="720" cy="640"/>
          </a:xfrm>
        </p:grpSpPr>
        <p:sp>
          <p:nvSpPr>
            <p:cNvPr id="303" name="AutoShape 99"/>
            <p:cNvSpPr>
              <a:spLocks noChangeAspect="1" noChangeArrowheads="1" noTextEdit="1"/>
            </p:cNvSpPr>
            <p:nvPr/>
          </p:nvSpPr>
          <p:spPr bwMode="auto">
            <a:xfrm>
              <a:off x="5232" y="2256"/>
              <a:ext cx="7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734"/>
            <p:cNvSpPr>
              <a:spLocks noEditPoints="1"/>
            </p:cNvSpPr>
            <p:nvPr/>
          </p:nvSpPr>
          <p:spPr bwMode="auto">
            <a:xfrm>
              <a:off x="5366" y="2258"/>
              <a:ext cx="583" cy="634"/>
            </a:xfrm>
            <a:custGeom>
              <a:avLst/>
              <a:gdLst>
                <a:gd name="T0" fmla="*/ 1171393 w 295"/>
                <a:gd name="T1" fmla="*/ 166019 h 321"/>
                <a:gd name="T2" fmla="*/ 1064945 w 295"/>
                <a:gd name="T3" fmla="*/ 173384 h 321"/>
                <a:gd name="T4" fmla="*/ 1551080 w 295"/>
                <a:gd name="T5" fmla="*/ 2171555 h 321"/>
                <a:gd name="T6" fmla="*/ 1515687 w 295"/>
                <a:gd name="T7" fmla="*/ 2027139 h 321"/>
                <a:gd name="T8" fmla="*/ 1443860 w 295"/>
                <a:gd name="T9" fmla="*/ 1926870 h 321"/>
                <a:gd name="T10" fmla="*/ 1291165 w 295"/>
                <a:gd name="T11" fmla="*/ 1857359 h 321"/>
                <a:gd name="T12" fmla="*/ 1050807 w 295"/>
                <a:gd name="T13" fmla="*/ 1690914 h 321"/>
                <a:gd name="T14" fmla="*/ 982193 w 295"/>
                <a:gd name="T15" fmla="*/ 1767793 h 321"/>
                <a:gd name="T16" fmla="*/ 798868 w 295"/>
                <a:gd name="T17" fmla="*/ 1613976 h 321"/>
                <a:gd name="T18" fmla="*/ 695264 w 295"/>
                <a:gd name="T19" fmla="*/ 1655712 h 321"/>
                <a:gd name="T20" fmla="*/ 668280 w 295"/>
                <a:gd name="T21" fmla="*/ 1578775 h 321"/>
                <a:gd name="T22" fmla="*/ 738102 w 295"/>
                <a:gd name="T23" fmla="*/ 1489693 h 321"/>
                <a:gd name="T24" fmla="*/ 483339 w 295"/>
                <a:gd name="T25" fmla="*/ 1484091 h 321"/>
                <a:gd name="T26" fmla="*/ 272668 w 295"/>
                <a:gd name="T27" fmla="*/ 1308096 h 321"/>
                <a:gd name="T28" fmla="*/ 21672 w 295"/>
                <a:gd name="T29" fmla="*/ 1286668 h 321"/>
                <a:gd name="T30" fmla="*/ 91920 w 295"/>
                <a:gd name="T31" fmla="*/ 1218507 h 321"/>
                <a:gd name="T32" fmla="*/ 229953 w 295"/>
                <a:gd name="T33" fmla="*/ 1127523 h 321"/>
                <a:gd name="T34" fmla="*/ 308968 w 295"/>
                <a:gd name="T35" fmla="*/ 1029995 h 321"/>
                <a:gd name="T36" fmla="*/ 330589 w 295"/>
                <a:gd name="T37" fmla="*/ 1141581 h 321"/>
                <a:gd name="T38" fmla="*/ 421622 w 295"/>
                <a:gd name="T39" fmla="*/ 1300731 h 321"/>
                <a:gd name="T40" fmla="*/ 595901 w 295"/>
                <a:gd name="T41" fmla="*/ 1335862 h 321"/>
                <a:gd name="T42" fmla="*/ 581761 w 295"/>
                <a:gd name="T43" fmla="*/ 1225631 h 321"/>
                <a:gd name="T44" fmla="*/ 386292 w 295"/>
                <a:gd name="T45" fmla="*/ 986472 h 321"/>
                <a:gd name="T46" fmla="*/ 524263 w 295"/>
                <a:gd name="T47" fmla="*/ 707957 h 321"/>
                <a:gd name="T48" fmla="*/ 524263 w 295"/>
                <a:gd name="T49" fmla="*/ 430057 h 321"/>
                <a:gd name="T50" fmla="*/ 330589 w 295"/>
                <a:gd name="T51" fmla="*/ 264038 h 321"/>
                <a:gd name="T52" fmla="*/ 265279 w 295"/>
                <a:gd name="T53" fmla="*/ 376716 h 321"/>
                <a:gd name="T54" fmla="*/ 351806 w 295"/>
                <a:gd name="T55" fmla="*/ 487013 h 321"/>
                <a:gd name="T56" fmla="*/ 251481 w 295"/>
                <a:gd name="T57" fmla="*/ 458741 h 321"/>
                <a:gd name="T58" fmla="*/ 237338 w 295"/>
                <a:gd name="T59" fmla="*/ 327900 h 321"/>
                <a:gd name="T60" fmla="*/ 330589 w 295"/>
                <a:gd name="T61" fmla="*/ 250092 h 321"/>
                <a:gd name="T62" fmla="*/ 574196 w 295"/>
                <a:gd name="T63" fmla="*/ 493951 h 321"/>
                <a:gd name="T64" fmla="*/ 738102 w 295"/>
                <a:gd name="T65" fmla="*/ 499460 h 321"/>
                <a:gd name="T66" fmla="*/ 709495 w 295"/>
                <a:gd name="T67" fmla="*/ 201191 h 321"/>
                <a:gd name="T68" fmla="*/ 919820 w 295"/>
                <a:gd name="T69" fmla="*/ 76937 h 321"/>
                <a:gd name="T70" fmla="*/ 1050807 w 295"/>
                <a:gd name="T71" fmla="*/ 151957 h 321"/>
                <a:gd name="T72" fmla="*/ 1164316 w 295"/>
                <a:gd name="T73" fmla="*/ 133685 h 321"/>
                <a:gd name="T74" fmla="*/ 1213907 w 295"/>
                <a:gd name="T75" fmla="*/ 250092 h 321"/>
                <a:gd name="T76" fmla="*/ 1177662 w 295"/>
                <a:gd name="T77" fmla="*/ 506580 h 321"/>
                <a:gd name="T78" fmla="*/ 1221347 w 295"/>
                <a:gd name="T79" fmla="*/ 841942 h 321"/>
                <a:gd name="T80" fmla="*/ 1313254 w 295"/>
                <a:gd name="T81" fmla="*/ 422679 h 321"/>
                <a:gd name="T82" fmla="*/ 1508721 w 295"/>
                <a:gd name="T83" fmla="*/ 64111 h 321"/>
                <a:gd name="T84" fmla="*/ 1831920 w 295"/>
                <a:gd name="T85" fmla="*/ 36095 h 321"/>
                <a:gd name="T86" fmla="*/ 1941080 w 295"/>
                <a:gd name="T87" fmla="*/ 321391 h 321"/>
                <a:gd name="T88" fmla="*/ 1682998 w 295"/>
                <a:gd name="T89" fmla="*/ 765125 h 321"/>
                <a:gd name="T90" fmla="*/ 1585936 w 295"/>
                <a:gd name="T91" fmla="*/ 841942 h 321"/>
                <a:gd name="T92" fmla="*/ 1711095 w 295"/>
                <a:gd name="T93" fmla="*/ 933033 h 321"/>
                <a:gd name="T94" fmla="*/ 1530393 w 295"/>
                <a:gd name="T95" fmla="*/ 1015449 h 321"/>
                <a:gd name="T96" fmla="*/ 1760202 w 295"/>
                <a:gd name="T97" fmla="*/ 1141581 h 321"/>
                <a:gd name="T98" fmla="*/ 1880307 w 295"/>
                <a:gd name="T99" fmla="*/ 1225631 h 321"/>
                <a:gd name="T100" fmla="*/ 1920337 w 295"/>
                <a:gd name="T101" fmla="*/ 1218507 h 321"/>
                <a:gd name="T102" fmla="*/ 1824719 w 295"/>
                <a:gd name="T103" fmla="*/ 1511181 h 321"/>
                <a:gd name="T104" fmla="*/ 1817814 w 295"/>
                <a:gd name="T105" fmla="*/ 1593445 h 321"/>
                <a:gd name="T106" fmla="*/ 1920337 w 295"/>
                <a:gd name="T107" fmla="*/ 1755264 h 321"/>
                <a:gd name="T108" fmla="*/ 2069294 w 295"/>
                <a:gd name="T109" fmla="*/ 2027139 h 321"/>
                <a:gd name="T110" fmla="*/ 1920337 w 295"/>
                <a:gd name="T111" fmla="*/ 2156836 h 321"/>
                <a:gd name="T112" fmla="*/ 1760202 w 295"/>
                <a:gd name="T113" fmla="*/ 2027139 h 321"/>
                <a:gd name="T114" fmla="*/ 1704202 w 295"/>
                <a:gd name="T115" fmla="*/ 2226946 h 321"/>
                <a:gd name="T116" fmla="*/ 1723969 w 295"/>
                <a:gd name="T117" fmla="*/ 1906736 h 321"/>
                <a:gd name="T118" fmla="*/ 1409372 w 295"/>
                <a:gd name="T119" fmla="*/ 1811071 h 321"/>
                <a:gd name="T120" fmla="*/ 1607643 w 295"/>
                <a:gd name="T121" fmla="*/ 1774971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735"/>
            <p:cNvSpPr>
              <a:spLocks/>
            </p:cNvSpPr>
            <p:nvPr/>
          </p:nvSpPr>
          <p:spPr bwMode="auto">
            <a:xfrm>
              <a:off x="5665" y="2296"/>
              <a:ext cx="33" cy="29"/>
            </a:xfrm>
            <a:custGeom>
              <a:avLst/>
              <a:gdLst>
                <a:gd name="T0" fmla="*/ 39497 w 17"/>
                <a:gd name="T1" fmla="*/ 78841 h 15"/>
                <a:gd name="T2" fmla="*/ 39497 w 17"/>
                <a:gd name="T3" fmla="*/ 78841 h 15"/>
                <a:gd name="T4" fmla="*/ 48590 w 17"/>
                <a:gd name="T5" fmla="*/ 73571 h 15"/>
                <a:gd name="T6" fmla="*/ 66184 w 17"/>
                <a:gd name="T7" fmla="*/ 67926 h 15"/>
                <a:gd name="T8" fmla="*/ 76671 w 17"/>
                <a:gd name="T9" fmla="*/ 61878 h 15"/>
                <a:gd name="T10" fmla="*/ 83111 w 17"/>
                <a:gd name="T11" fmla="*/ 61878 h 15"/>
                <a:gd name="T12" fmla="*/ 94322 w 17"/>
                <a:gd name="T13" fmla="*/ 46835 h 15"/>
                <a:gd name="T14" fmla="*/ 94322 w 17"/>
                <a:gd name="T15" fmla="*/ 38054 h 15"/>
                <a:gd name="T16" fmla="*/ 94322 w 17"/>
                <a:gd name="T17" fmla="*/ 27144 h 15"/>
                <a:gd name="T18" fmla="*/ 88061 w 17"/>
                <a:gd name="T19" fmla="*/ 21093 h 15"/>
                <a:gd name="T20" fmla="*/ 88061 w 17"/>
                <a:gd name="T21" fmla="*/ 16555 h 15"/>
                <a:gd name="T22" fmla="*/ 83111 w 17"/>
                <a:gd name="T23" fmla="*/ 10910 h 15"/>
                <a:gd name="T24" fmla="*/ 76671 w 17"/>
                <a:gd name="T25" fmla="*/ 5643 h 15"/>
                <a:gd name="T26" fmla="*/ 71961 w 17"/>
                <a:gd name="T27" fmla="*/ 5643 h 15"/>
                <a:gd name="T28" fmla="*/ 66184 w 17"/>
                <a:gd name="T29" fmla="*/ 0 h 15"/>
                <a:gd name="T30" fmla="*/ 54854 w 17"/>
                <a:gd name="T31" fmla="*/ 0 h 15"/>
                <a:gd name="T32" fmla="*/ 45365 w 17"/>
                <a:gd name="T33" fmla="*/ 0 h 15"/>
                <a:gd name="T34" fmla="*/ 34095 w 17"/>
                <a:gd name="T35" fmla="*/ 5643 h 15"/>
                <a:gd name="T36" fmla="*/ 17564 w 17"/>
                <a:gd name="T37" fmla="*/ 10910 h 15"/>
                <a:gd name="T38" fmla="*/ 0 w 17"/>
                <a:gd name="T39" fmla="*/ 27144 h 15"/>
                <a:gd name="T40" fmla="*/ 6202 w 17"/>
                <a:gd name="T41" fmla="*/ 32006 h 15"/>
                <a:gd name="T42" fmla="*/ 6202 w 17"/>
                <a:gd name="T43" fmla="*/ 38054 h 15"/>
                <a:gd name="T44" fmla="*/ 23370 w 17"/>
                <a:gd name="T45" fmla="*/ 57737 h 15"/>
                <a:gd name="T46" fmla="*/ 34095 w 17"/>
                <a:gd name="T47" fmla="*/ 73571 h 15"/>
                <a:gd name="T48" fmla="*/ 39497 w 17"/>
                <a:gd name="T49" fmla="*/ 78841 h 15"/>
                <a:gd name="T50" fmla="*/ 34095 w 17"/>
                <a:gd name="T51" fmla="*/ 67926 h 15"/>
                <a:gd name="T52" fmla="*/ 17564 w 17"/>
                <a:gd name="T53" fmla="*/ 46835 h 15"/>
                <a:gd name="T54" fmla="*/ 12039 w 17"/>
                <a:gd name="T55" fmla="*/ 38054 h 15"/>
                <a:gd name="T56" fmla="*/ 6202 w 17"/>
                <a:gd name="T57" fmla="*/ 27144 h 15"/>
                <a:gd name="T58" fmla="*/ 6202 w 17"/>
                <a:gd name="T59" fmla="*/ 27144 h 15"/>
                <a:gd name="T60" fmla="*/ 12039 w 17"/>
                <a:gd name="T61" fmla="*/ 21093 h 15"/>
                <a:gd name="T62" fmla="*/ 28258 w 17"/>
                <a:gd name="T63" fmla="*/ 10910 h 15"/>
                <a:gd name="T64" fmla="*/ 45365 w 17"/>
                <a:gd name="T65" fmla="*/ 5643 h 15"/>
                <a:gd name="T66" fmla="*/ 48590 w 17"/>
                <a:gd name="T67" fmla="*/ 5643 h 15"/>
                <a:gd name="T68" fmla="*/ 60675 w 17"/>
                <a:gd name="T69" fmla="*/ 5643 h 15"/>
                <a:gd name="T70" fmla="*/ 66184 w 17"/>
                <a:gd name="T71" fmla="*/ 5643 h 15"/>
                <a:gd name="T72" fmla="*/ 71961 w 17"/>
                <a:gd name="T73" fmla="*/ 10910 h 15"/>
                <a:gd name="T74" fmla="*/ 76671 w 17"/>
                <a:gd name="T75" fmla="*/ 10910 h 15"/>
                <a:gd name="T76" fmla="*/ 83111 w 17"/>
                <a:gd name="T77" fmla="*/ 16555 h 15"/>
                <a:gd name="T78" fmla="*/ 83111 w 17"/>
                <a:gd name="T79" fmla="*/ 21093 h 15"/>
                <a:gd name="T80" fmla="*/ 88061 w 17"/>
                <a:gd name="T81" fmla="*/ 21093 h 15"/>
                <a:gd name="T82" fmla="*/ 88061 w 17"/>
                <a:gd name="T83" fmla="*/ 32006 h 15"/>
                <a:gd name="T84" fmla="*/ 88061 w 17"/>
                <a:gd name="T85" fmla="*/ 38054 h 15"/>
                <a:gd name="T86" fmla="*/ 88061 w 17"/>
                <a:gd name="T87" fmla="*/ 46835 h 15"/>
                <a:gd name="T88" fmla="*/ 83111 w 17"/>
                <a:gd name="T89" fmla="*/ 57737 h 15"/>
                <a:gd name="T90" fmla="*/ 76671 w 17"/>
                <a:gd name="T91" fmla="*/ 57737 h 15"/>
                <a:gd name="T92" fmla="*/ 71961 w 17"/>
                <a:gd name="T93" fmla="*/ 61878 h 15"/>
                <a:gd name="T94" fmla="*/ 54854 w 17"/>
                <a:gd name="T95" fmla="*/ 67926 h 15"/>
                <a:gd name="T96" fmla="*/ 45365 w 17"/>
                <a:gd name="T97" fmla="*/ 73571 h 15"/>
                <a:gd name="T98" fmla="*/ 39497 w 17"/>
                <a:gd name="T99" fmla="*/ 78841 h 15"/>
                <a:gd name="T100" fmla="*/ 34095 w 17"/>
                <a:gd name="T101" fmla="*/ 78841 h 15"/>
                <a:gd name="T102" fmla="*/ 34095 w 17"/>
                <a:gd name="T103" fmla="*/ 78841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736"/>
            <p:cNvSpPr>
              <a:spLocks/>
            </p:cNvSpPr>
            <p:nvPr/>
          </p:nvSpPr>
          <p:spPr bwMode="auto">
            <a:xfrm>
              <a:off x="5554" y="2707"/>
              <a:ext cx="289" cy="185"/>
            </a:xfrm>
            <a:custGeom>
              <a:avLst/>
              <a:gdLst>
                <a:gd name="T0" fmla="*/ 966624 w 146"/>
                <a:gd name="T1" fmla="*/ 604062 h 94"/>
                <a:gd name="T2" fmla="*/ 894020 w 146"/>
                <a:gd name="T3" fmla="*/ 550997 h 94"/>
                <a:gd name="T4" fmla="*/ 860757 w 146"/>
                <a:gd name="T5" fmla="*/ 499718 h 94"/>
                <a:gd name="T6" fmla="*/ 860757 w 146"/>
                <a:gd name="T7" fmla="*/ 485507 h 94"/>
                <a:gd name="T8" fmla="*/ 872115 w 146"/>
                <a:gd name="T9" fmla="*/ 466411 h 94"/>
                <a:gd name="T10" fmla="*/ 868265 w 146"/>
                <a:gd name="T11" fmla="*/ 398240 h 94"/>
                <a:gd name="T12" fmla="*/ 845895 w 146"/>
                <a:gd name="T13" fmla="*/ 365513 h 94"/>
                <a:gd name="T14" fmla="*/ 824952 w 146"/>
                <a:gd name="T15" fmla="*/ 331355 h 94"/>
                <a:gd name="T16" fmla="*/ 789340 w 146"/>
                <a:gd name="T17" fmla="*/ 331355 h 94"/>
                <a:gd name="T18" fmla="*/ 738947 w 146"/>
                <a:gd name="T19" fmla="*/ 338558 h 94"/>
                <a:gd name="T20" fmla="*/ 694546 w 146"/>
                <a:gd name="T21" fmla="*/ 331355 h 94"/>
                <a:gd name="T22" fmla="*/ 658334 w 146"/>
                <a:gd name="T23" fmla="*/ 299724 h 94"/>
                <a:gd name="T24" fmla="*/ 621591 w 146"/>
                <a:gd name="T25" fmla="*/ 226916 h 94"/>
                <a:gd name="T26" fmla="*/ 524428 w 146"/>
                <a:gd name="T27" fmla="*/ 172024 h 94"/>
                <a:gd name="T28" fmla="*/ 401651 w 146"/>
                <a:gd name="T29" fmla="*/ 111642 h 94"/>
                <a:gd name="T30" fmla="*/ 387713 w 146"/>
                <a:gd name="T31" fmla="*/ 94366 h 94"/>
                <a:gd name="T32" fmla="*/ 350878 w 146"/>
                <a:gd name="T33" fmla="*/ 60269 h 94"/>
                <a:gd name="T34" fmla="*/ 329007 w 146"/>
                <a:gd name="T35" fmla="*/ 132314 h 94"/>
                <a:gd name="T36" fmla="*/ 321530 w 146"/>
                <a:gd name="T37" fmla="*/ 178519 h 94"/>
                <a:gd name="T38" fmla="*/ 285419 w 146"/>
                <a:gd name="T39" fmla="*/ 164788 h 94"/>
                <a:gd name="T40" fmla="*/ 206671 w 146"/>
                <a:gd name="T41" fmla="*/ 101106 h 94"/>
                <a:gd name="T42" fmla="*/ 130191 w 146"/>
                <a:gd name="T43" fmla="*/ 26963 h 94"/>
                <a:gd name="T44" fmla="*/ 93359 w 146"/>
                <a:gd name="T45" fmla="*/ 41182 h 94"/>
                <a:gd name="T46" fmla="*/ 58234 w 146"/>
                <a:gd name="T47" fmla="*/ 74083 h 94"/>
                <a:gd name="T48" fmla="*/ 29419 w 146"/>
                <a:gd name="T49" fmla="*/ 74083 h 94"/>
                <a:gd name="T50" fmla="*/ 14862 w 146"/>
                <a:gd name="T51" fmla="*/ 60269 h 94"/>
                <a:gd name="T52" fmla="*/ 22370 w 146"/>
                <a:gd name="T53" fmla="*/ 41182 h 94"/>
                <a:gd name="T54" fmla="*/ 14862 w 146"/>
                <a:gd name="T55" fmla="*/ 13700 h 94"/>
                <a:gd name="T56" fmla="*/ 22370 w 146"/>
                <a:gd name="T57" fmla="*/ 20925 h 94"/>
                <a:gd name="T58" fmla="*/ 14862 w 146"/>
                <a:gd name="T59" fmla="*/ 47948 h 94"/>
                <a:gd name="T60" fmla="*/ 14862 w 146"/>
                <a:gd name="T61" fmla="*/ 67230 h 94"/>
                <a:gd name="T62" fmla="*/ 36800 w 146"/>
                <a:gd name="T63" fmla="*/ 81050 h 94"/>
                <a:gd name="T64" fmla="*/ 80144 w 146"/>
                <a:gd name="T65" fmla="*/ 60269 h 94"/>
                <a:gd name="T66" fmla="*/ 122777 w 146"/>
                <a:gd name="T67" fmla="*/ 26963 h 94"/>
                <a:gd name="T68" fmla="*/ 136667 w 146"/>
                <a:gd name="T69" fmla="*/ 34160 h 94"/>
                <a:gd name="T70" fmla="*/ 235650 w 146"/>
                <a:gd name="T71" fmla="*/ 132314 h 94"/>
                <a:gd name="T72" fmla="*/ 300061 w 146"/>
                <a:gd name="T73" fmla="*/ 178519 h 94"/>
                <a:gd name="T74" fmla="*/ 329007 w 146"/>
                <a:gd name="T75" fmla="*/ 178519 h 94"/>
                <a:gd name="T76" fmla="*/ 343433 w 146"/>
                <a:gd name="T77" fmla="*/ 81050 h 94"/>
                <a:gd name="T78" fmla="*/ 350878 w 146"/>
                <a:gd name="T79" fmla="*/ 67230 h 94"/>
                <a:gd name="T80" fmla="*/ 387713 w 146"/>
                <a:gd name="T81" fmla="*/ 104436 h 94"/>
                <a:gd name="T82" fmla="*/ 424018 w 146"/>
                <a:gd name="T83" fmla="*/ 125345 h 94"/>
                <a:gd name="T84" fmla="*/ 593956 w 146"/>
                <a:gd name="T85" fmla="*/ 191782 h 94"/>
                <a:gd name="T86" fmla="*/ 621591 w 146"/>
                <a:gd name="T87" fmla="*/ 253911 h 94"/>
                <a:gd name="T88" fmla="*/ 672161 w 146"/>
                <a:gd name="T89" fmla="*/ 324317 h 94"/>
                <a:gd name="T90" fmla="*/ 709228 w 146"/>
                <a:gd name="T91" fmla="*/ 338558 h 94"/>
                <a:gd name="T92" fmla="*/ 753514 w 146"/>
                <a:gd name="T93" fmla="*/ 345051 h 94"/>
                <a:gd name="T94" fmla="*/ 795049 w 146"/>
                <a:gd name="T95" fmla="*/ 338558 h 94"/>
                <a:gd name="T96" fmla="*/ 824952 w 146"/>
                <a:gd name="T97" fmla="*/ 338558 h 94"/>
                <a:gd name="T98" fmla="*/ 839323 w 146"/>
                <a:gd name="T99" fmla="*/ 358317 h 94"/>
                <a:gd name="T100" fmla="*/ 860757 w 146"/>
                <a:gd name="T101" fmla="*/ 391619 h 94"/>
                <a:gd name="T102" fmla="*/ 868265 w 146"/>
                <a:gd name="T103" fmla="*/ 453148 h 94"/>
                <a:gd name="T104" fmla="*/ 860757 w 146"/>
                <a:gd name="T105" fmla="*/ 478487 h 94"/>
                <a:gd name="T106" fmla="*/ 853308 w 146"/>
                <a:gd name="T107" fmla="*/ 492710 h 94"/>
                <a:gd name="T108" fmla="*/ 894020 w 146"/>
                <a:gd name="T109" fmla="*/ 558218 h 94"/>
                <a:gd name="T110" fmla="*/ 952251 w 146"/>
                <a:gd name="T111" fmla="*/ 597101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737"/>
            <p:cNvSpPr>
              <a:spLocks/>
            </p:cNvSpPr>
            <p:nvPr/>
          </p:nvSpPr>
          <p:spPr bwMode="auto">
            <a:xfrm>
              <a:off x="5364" y="2549"/>
              <a:ext cx="212" cy="160"/>
            </a:xfrm>
            <a:custGeom>
              <a:avLst/>
              <a:gdLst>
                <a:gd name="T0" fmla="*/ 694338 w 107"/>
                <a:gd name="T1" fmla="*/ 542582 h 81"/>
                <a:gd name="T2" fmla="*/ 702023 w 107"/>
                <a:gd name="T3" fmla="*/ 521910 h 81"/>
                <a:gd name="T4" fmla="*/ 724049 w 107"/>
                <a:gd name="T5" fmla="*/ 499982 h 81"/>
                <a:gd name="T6" fmla="*/ 753327 w 107"/>
                <a:gd name="T7" fmla="*/ 480267 h 81"/>
                <a:gd name="T8" fmla="*/ 760832 w 107"/>
                <a:gd name="T9" fmla="*/ 437560 h 81"/>
                <a:gd name="T10" fmla="*/ 702023 w 107"/>
                <a:gd name="T11" fmla="*/ 419749 h 81"/>
                <a:gd name="T12" fmla="*/ 551937 w 107"/>
                <a:gd name="T13" fmla="*/ 452466 h 81"/>
                <a:gd name="T14" fmla="*/ 487580 w 107"/>
                <a:gd name="T15" fmla="*/ 445053 h 81"/>
                <a:gd name="T16" fmla="*/ 399032 w 107"/>
                <a:gd name="T17" fmla="*/ 357215 h 81"/>
                <a:gd name="T18" fmla="*/ 340046 w 107"/>
                <a:gd name="T19" fmla="*/ 300395 h 81"/>
                <a:gd name="T20" fmla="*/ 289701 w 107"/>
                <a:gd name="T21" fmla="*/ 278303 h 81"/>
                <a:gd name="T22" fmla="*/ 267611 w 107"/>
                <a:gd name="T23" fmla="*/ 271407 h 81"/>
                <a:gd name="T24" fmla="*/ 152933 w 107"/>
                <a:gd name="T25" fmla="*/ 264217 h 81"/>
                <a:gd name="T26" fmla="*/ 37247 w 107"/>
                <a:gd name="T27" fmla="*/ 271407 h 81"/>
                <a:gd name="T28" fmla="*/ 7569 w 107"/>
                <a:gd name="T29" fmla="*/ 250272 h 81"/>
                <a:gd name="T30" fmla="*/ 7569 w 107"/>
                <a:gd name="T31" fmla="*/ 236190 h 81"/>
                <a:gd name="T32" fmla="*/ 22502 w 107"/>
                <a:gd name="T33" fmla="*/ 221515 h 81"/>
                <a:gd name="T34" fmla="*/ 95872 w 107"/>
                <a:gd name="T35" fmla="*/ 201491 h 81"/>
                <a:gd name="T36" fmla="*/ 116646 w 107"/>
                <a:gd name="T37" fmla="*/ 187289 h 81"/>
                <a:gd name="T38" fmla="*/ 160478 w 107"/>
                <a:gd name="T39" fmla="*/ 159204 h 81"/>
                <a:gd name="T40" fmla="*/ 216331 w 107"/>
                <a:gd name="T41" fmla="*/ 119571 h 81"/>
                <a:gd name="T42" fmla="*/ 260320 w 107"/>
                <a:gd name="T43" fmla="*/ 98544 h 81"/>
                <a:gd name="T44" fmla="*/ 260320 w 107"/>
                <a:gd name="T45" fmla="*/ 64142 h 81"/>
                <a:gd name="T46" fmla="*/ 267611 w 107"/>
                <a:gd name="T47" fmla="*/ 42586 h 81"/>
                <a:gd name="T48" fmla="*/ 310699 w 107"/>
                <a:gd name="T49" fmla="*/ 14550 h 81"/>
                <a:gd name="T50" fmla="*/ 346759 w 107"/>
                <a:gd name="T51" fmla="*/ 0 h 81"/>
                <a:gd name="T52" fmla="*/ 361985 w 107"/>
                <a:gd name="T53" fmla="*/ 14550 h 81"/>
                <a:gd name="T54" fmla="*/ 361985 w 107"/>
                <a:gd name="T55" fmla="*/ 28741 h 81"/>
                <a:gd name="T56" fmla="*/ 346759 w 107"/>
                <a:gd name="T57" fmla="*/ 105736 h 81"/>
                <a:gd name="T58" fmla="*/ 346759 w 107"/>
                <a:gd name="T59" fmla="*/ 105736 h 81"/>
                <a:gd name="T60" fmla="*/ 369260 w 107"/>
                <a:gd name="T61" fmla="*/ 28741 h 81"/>
                <a:gd name="T62" fmla="*/ 354323 w 107"/>
                <a:gd name="T63" fmla="*/ 0 h 81"/>
                <a:gd name="T64" fmla="*/ 317956 w 107"/>
                <a:gd name="T65" fmla="*/ 7366 h 81"/>
                <a:gd name="T66" fmla="*/ 267611 w 107"/>
                <a:gd name="T67" fmla="*/ 28741 h 81"/>
                <a:gd name="T68" fmla="*/ 252686 w 107"/>
                <a:gd name="T69" fmla="*/ 64142 h 81"/>
                <a:gd name="T70" fmla="*/ 260320 w 107"/>
                <a:gd name="T71" fmla="*/ 91550 h 81"/>
                <a:gd name="T72" fmla="*/ 216331 w 107"/>
                <a:gd name="T73" fmla="*/ 119571 h 81"/>
                <a:gd name="T74" fmla="*/ 167920 w 107"/>
                <a:gd name="T75" fmla="*/ 152075 h 81"/>
                <a:gd name="T76" fmla="*/ 116646 w 107"/>
                <a:gd name="T77" fmla="*/ 180840 h 81"/>
                <a:gd name="T78" fmla="*/ 95872 w 107"/>
                <a:gd name="T79" fmla="*/ 201491 h 81"/>
                <a:gd name="T80" fmla="*/ 29714 w 107"/>
                <a:gd name="T81" fmla="*/ 214149 h 81"/>
                <a:gd name="T82" fmla="*/ 7569 w 107"/>
                <a:gd name="T83" fmla="*/ 236190 h 81"/>
                <a:gd name="T84" fmla="*/ 7569 w 107"/>
                <a:gd name="T85" fmla="*/ 256847 h 81"/>
                <a:gd name="T86" fmla="*/ 73798 w 107"/>
                <a:gd name="T87" fmla="*/ 278303 h 81"/>
                <a:gd name="T88" fmla="*/ 201398 w 107"/>
                <a:gd name="T89" fmla="*/ 271407 h 81"/>
                <a:gd name="T90" fmla="*/ 267611 w 107"/>
                <a:gd name="T91" fmla="*/ 278303 h 81"/>
                <a:gd name="T92" fmla="*/ 310699 w 107"/>
                <a:gd name="T93" fmla="*/ 292962 h 81"/>
                <a:gd name="T94" fmla="*/ 369260 w 107"/>
                <a:gd name="T95" fmla="*/ 335577 h 81"/>
                <a:gd name="T96" fmla="*/ 472829 w 107"/>
                <a:gd name="T97" fmla="*/ 437560 h 81"/>
                <a:gd name="T98" fmla="*/ 523143 w 107"/>
                <a:gd name="T99" fmla="*/ 459119 h 81"/>
                <a:gd name="T100" fmla="*/ 659183 w 107"/>
                <a:gd name="T101" fmla="*/ 430378 h 81"/>
                <a:gd name="T102" fmla="*/ 753327 w 107"/>
                <a:gd name="T103" fmla="*/ 419749 h 81"/>
                <a:gd name="T104" fmla="*/ 768292 w 107"/>
                <a:gd name="T105" fmla="*/ 459119 h 81"/>
                <a:gd name="T106" fmla="*/ 739301 w 107"/>
                <a:gd name="T107" fmla="*/ 480267 h 81"/>
                <a:gd name="T108" fmla="*/ 717204 w 107"/>
                <a:gd name="T109" fmla="*/ 507352 h 81"/>
                <a:gd name="T110" fmla="*/ 694338 w 107"/>
                <a:gd name="T111" fmla="*/ 529219 h 81"/>
                <a:gd name="T112" fmla="*/ 694338 w 107"/>
                <a:gd name="T113" fmla="*/ 557242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738"/>
            <p:cNvSpPr>
              <a:spLocks/>
            </p:cNvSpPr>
            <p:nvPr/>
          </p:nvSpPr>
          <p:spPr bwMode="auto">
            <a:xfrm>
              <a:off x="5436" y="2329"/>
              <a:ext cx="126" cy="314"/>
            </a:xfrm>
            <a:custGeom>
              <a:avLst/>
              <a:gdLst>
                <a:gd name="T0" fmla="*/ 108319 w 64"/>
                <a:gd name="T1" fmla="*/ 910549 h 159"/>
                <a:gd name="T2" fmla="*/ 119133 w 64"/>
                <a:gd name="T3" fmla="*/ 932144 h 159"/>
                <a:gd name="T4" fmla="*/ 119133 w 64"/>
                <a:gd name="T5" fmla="*/ 999590 h 159"/>
                <a:gd name="T6" fmla="*/ 192284 w 64"/>
                <a:gd name="T7" fmla="*/ 1069069 h 159"/>
                <a:gd name="T8" fmla="*/ 247582 w 64"/>
                <a:gd name="T9" fmla="*/ 1104235 h 159"/>
                <a:gd name="T10" fmla="*/ 301737 w 64"/>
                <a:gd name="T11" fmla="*/ 1104235 h 159"/>
                <a:gd name="T12" fmla="*/ 366493 w 64"/>
                <a:gd name="T13" fmla="*/ 1061952 h 159"/>
                <a:gd name="T14" fmla="*/ 427067 w 64"/>
                <a:gd name="T15" fmla="*/ 1014248 h 159"/>
                <a:gd name="T16" fmla="*/ 366493 w 64"/>
                <a:gd name="T17" fmla="*/ 985535 h 159"/>
                <a:gd name="T18" fmla="*/ 287936 w 64"/>
                <a:gd name="T19" fmla="*/ 946686 h 159"/>
                <a:gd name="T20" fmla="*/ 192284 w 64"/>
                <a:gd name="T21" fmla="*/ 862665 h 159"/>
                <a:gd name="T22" fmla="*/ 153263 w 64"/>
                <a:gd name="T23" fmla="*/ 791177 h 159"/>
                <a:gd name="T24" fmla="*/ 132997 w 64"/>
                <a:gd name="T25" fmla="*/ 729215 h 159"/>
                <a:gd name="T26" fmla="*/ 146253 w 64"/>
                <a:gd name="T27" fmla="*/ 674889 h 159"/>
                <a:gd name="T28" fmla="*/ 220224 w 64"/>
                <a:gd name="T29" fmla="*/ 562876 h 159"/>
                <a:gd name="T30" fmla="*/ 268376 w 64"/>
                <a:gd name="T31" fmla="*/ 458310 h 159"/>
                <a:gd name="T32" fmla="*/ 325194 w 64"/>
                <a:gd name="T33" fmla="*/ 320136 h 159"/>
                <a:gd name="T34" fmla="*/ 318687 w 64"/>
                <a:gd name="T35" fmla="*/ 270484 h 159"/>
                <a:gd name="T36" fmla="*/ 261838 w 64"/>
                <a:gd name="T37" fmla="*/ 158991 h 159"/>
                <a:gd name="T38" fmla="*/ 206473 w 64"/>
                <a:gd name="T39" fmla="*/ 90866 h 159"/>
                <a:gd name="T40" fmla="*/ 160012 w 64"/>
                <a:gd name="T41" fmla="*/ 49768 h 159"/>
                <a:gd name="T42" fmla="*/ 74287 w 64"/>
                <a:gd name="T43" fmla="*/ 7364 h 159"/>
                <a:gd name="T44" fmla="*/ 27946 w 64"/>
                <a:gd name="T45" fmla="*/ 7364 h 159"/>
                <a:gd name="T46" fmla="*/ 0 w 64"/>
                <a:gd name="T47" fmla="*/ 35119 h 159"/>
                <a:gd name="T48" fmla="*/ 0 w 64"/>
                <a:gd name="T49" fmla="*/ 83990 h 159"/>
                <a:gd name="T50" fmla="*/ 67554 w 64"/>
                <a:gd name="T51" fmla="*/ 158991 h 159"/>
                <a:gd name="T52" fmla="*/ 87570 w 64"/>
                <a:gd name="T53" fmla="*/ 165867 h 159"/>
                <a:gd name="T54" fmla="*/ 108319 w 64"/>
                <a:gd name="T55" fmla="*/ 194095 h 159"/>
                <a:gd name="T56" fmla="*/ 87570 w 64"/>
                <a:gd name="T57" fmla="*/ 158991 h 159"/>
                <a:gd name="T58" fmla="*/ 48028 w 64"/>
                <a:gd name="T59" fmla="*/ 158991 h 159"/>
                <a:gd name="T60" fmla="*/ 7210 w 64"/>
                <a:gd name="T61" fmla="*/ 76812 h 159"/>
                <a:gd name="T62" fmla="*/ 7210 w 64"/>
                <a:gd name="T63" fmla="*/ 35119 h 159"/>
                <a:gd name="T64" fmla="*/ 20969 w 64"/>
                <a:gd name="T65" fmla="*/ 14543 h 159"/>
                <a:gd name="T66" fmla="*/ 55019 w 64"/>
                <a:gd name="T67" fmla="*/ 7364 h 159"/>
                <a:gd name="T68" fmla="*/ 119133 w 64"/>
                <a:gd name="T69" fmla="*/ 35119 h 159"/>
                <a:gd name="T70" fmla="*/ 192284 w 64"/>
                <a:gd name="T71" fmla="*/ 83990 h 159"/>
                <a:gd name="T72" fmla="*/ 220224 w 64"/>
                <a:gd name="T73" fmla="*/ 119095 h 159"/>
                <a:gd name="T74" fmla="*/ 301737 w 64"/>
                <a:gd name="T75" fmla="*/ 248941 h 159"/>
                <a:gd name="T76" fmla="*/ 318687 w 64"/>
                <a:gd name="T77" fmla="*/ 306561 h 159"/>
                <a:gd name="T78" fmla="*/ 273741 w 64"/>
                <a:gd name="T79" fmla="*/ 422172 h 159"/>
                <a:gd name="T80" fmla="*/ 261838 w 64"/>
                <a:gd name="T81" fmla="*/ 499045 h 159"/>
                <a:gd name="T82" fmla="*/ 172403 w 64"/>
                <a:gd name="T83" fmla="*/ 612523 h 159"/>
                <a:gd name="T84" fmla="*/ 132997 w 64"/>
                <a:gd name="T85" fmla="*/ 699841 h 159"/>
                <a:gd name="T86" fmla="*/ 139043 w 64"/>
                <a:gd name="T87" fmla="*/ 769889 h 159"/>
                <a:gd name="T88" fmla="*/ 172403 w 64"/>
                <a:gd name="T89" fmla="*/ 841192 h 159"/>
                <a:gd name="T90" fmla="*/ 241288 w 64"/>
                <a:gd name="T91" fmla="*/ 917257 h 159"/>
                <a:gd name="T92" fmla="*/ 325194 w 64"/>
                <a:gd name="T93" fmla="*/ 978171 h 159"/>
                <a:gd name="T94" fmla="*/ 412776 w 64"/>
                <a:gd name="T95" fmla="*/ 1007008 h 159"/>
                <a:gd name="T96" fmla="*/ 419842 w 64"/>
                <a:gd name="T97" fmla="*/ 1014248 h 159"/>
                <a:gd name="T98" fmla="*/ 346644 w 64"/>
                <a:gd name="T99" fmla="*/ 1069069 h 159"/>
                <a:gd name="T100" fmla="*/ 287936 w 64"/>
                <a:gd name="T101" fmla="*/ 1104235 h 159"/>
                <a:gd name="T102" fmla="*/ 247582 w 64"/>
                <a:gd name="T103" fmla="*/ 1104235 h 159"/>
                <a:gd name="T104" fmla="*/ 192284 w 64"/>
                <a:gd name="T105" fmla="*/ 1069069 h 159"/>
                <a:gd name="T106" fmla="*/ 125756 w 64"/>
                <a:gd name="T107" fmla="*/ 999590 h 159"/>
                <a:gd name="T108" fmla="*/ 119133 w 64"/>
                <a:gd name="T109" fmla="*/ 939261 h 159"/>
                <a:gd name="T110" fmla="*/ 108319 w 64"/>
                <a:gd name="T111" fmla="*/ 910549 h 159"/>
                <a:gd name="T112" fmla="*/ 74287 w 64"/>
                <a:gd name="T113" fmla="*/ 890425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739"/>
            <p:cNvSpPr>
              <a:spLocks/>
            </p:cNvSpPr>
            <p:nvPr/>
          </p:nvSpPr>
          <p:spPr bwMode="auto">
            <a:xfrm>
              <a:off x="5432" y="2278"/>
              <a:ext cx="247" cy="138"/>
            </a:xfrm>
            <a:custGeom>
              <a:avLst/>
              <a:gdLst>
                <a:gd name="T0" fmla="*/ 120014 w 125"/>
                <a:gd name="T1" fmla="*/ 399952 h 70"/>
                <a:gd name="T2" fmla="*/ 98806 w 125"/>
                <a:gd name="T3" fmla="*/ 420920 h 70"/>
                <a:gd name="T4" fmla="*/ 71606 w 125"/>
                <a:gd name="T5" fmla="*/ 420920 h 70"/>
                <a:gd name="T6" fmla="*/ 36238 w 125"/>
                <a:gd name="T7" fmla="*/ 407066 h 70"/>
                <a:gd name="T8" fmla="*/ 21667 w 125"/>
                <a:gd name="T9" fmla="*/ 386826 h 70"/>
                <a:gd name="T10" fmla="*/ 28800 w 125"/>
                <a:gd name="T11" fmla="*/ 358007 h 70"/>
                <a:gd name="T12" fmla="*/ 42814 w 125"/>
                <a:gd name="T13" fmla="*/ 334202 h 70"/>
                <a:gd name="T14" fmla="*/ 14575 w 125"/>
                <a:gd name="T15" fmla="*/ 265835 h 70"/>
                <a:gd name="T16" fmla="*/ 7376 w 125"/>
                <a:gd name="T17" fmla="*/ 230673 h 70"/>
                <a:gd name="T18" fmla="*/ 7376 w 125"/>
                <a:gd name="T19" fmla="*/ 202874 h 70"/>
                <a:gd name="T20" fmla="*/ 21667 w 125"/>
                <a:gd name="T21" fmla="*/ 188863 h 70"/>
                <a:gd name="T22" fmla="*/ 84600 w 125"/>
                <a:gd name="T23" fmla="*/ 176348 h 70"/>
                <a:gd name="T24" fmla="*/ 152474 w 125"/>
                <a:gd name="T25" fmla="*/ 196216 h 70"/>
                <a:gd name="T26" fmla="*/ 251276 w 125"/>
                <a:gd name="T27" fmla="*/ 279267 h 70"/>
                <a:gd name="T28" fmla="*/ 315862 w 125"/>
                <a:gd name="T29" fmla="*/ 372330 h 70"/>
                <a:gd name="T30" fmla="*/ 371203 w 125"/>
                <a:gd name="T31" fmla="*/ 475483 h 70"/>
                <a:gd name="T32" fmla="*/ 413709 w 125"/>
                <a:gd name="T33" fmla="*/ 461101 h 70"/>
                <a:gd name="T34" fmla="*/ 503918 w 125"/>
                <a:gd name="T35" fmla="*/ 420920 h 70"/>
                <a:gd name="T36" fmla="*/ 489084 w 125"/>
                <a:gd name="T37" fmla="*/ 320363 h 70"/>
                <a:gd name="T38" fmla="*/ 468604 w 125"/>
                <a:gd name="T39" fmla="*/ 202874 h 70"/>
                <a:gd name="T40" fmla="*/ 482755 w 125"/>
                <a:gd name="T41" fmla="*/ 120448 h 70"/>
                <a:gd name="T42" fmla="*/ 530870 w 125"/>
                <a:gd name="T43" fmla="*/ 48594 h 70"/>
                <a:gd name="T44" fmla="*/ 587787 w 125"/>
                <a:gd name="T45" fmla="*/ 21209 h 70"/>
                <a:gd name="T46" fmla="*/ 660112 w 125"/>
                <a:gd name="T47" fmla="*/ 7265 h 70"/>
                <a:gd name="T48" fmla="*/ 740366 w 125"/>
                <a:gd name="T49" fmla="*/ 28235 h 70"/>
                <a:gd name="T50" fmla="*/ 769893 w 125"/>
                <a:gd name="T51" fmla="*/ 41812 h 70"/>
                <a:gd name="T52" fmla="*/ 812551 w 125"/>
                <a:gd name="T53" fmla="*/ 82429 h 70"/>
                <a:gd name="T54" fmla="*/ 847040 w 125"/>
                <a:gd name="T55" fmla="*/ 61097 h 70"/>
                <a:gd name="T56" fmla="*/ 860178 w 125"/>
                <a:gd name="T57" fmla="*/ 55663 h 70"/>
                <a:gd name="T58" fmla="*/ 817489 w 125"/>
                <a:gd name="T59" fmla="*/ 82429 h 70"/>
                <a:gd name="T60" fmla="*/ 790461 w 125"/>
                <a:gd name="T61" fmla="*/ 55663 h 70"/>
                <a:gd name="T62" fmla="*/ 755180 w 125"/>
                <a:gd name="T63" fmla="*/ 28235 h 70"/>
                <a:gd name="T64" fmla="*/ 679639 w 125"/>
                <a:gd name="T65" fmla="*/ 7265 h 70"/>
                <a:gd name="T66" fmla="*/ 595347 w 125"/>
                <a:gd name="T67" fmla="*/ 14322 h 70"/>
                <a:gd name="T68" fmla="*/ 523678 w 125"/>
                <a:gd name="T69" fmla="*/ 48594 h 70"/>
                <a:gd name="T70" fmla="*/ 482755 w 125"/>
                <a:gd name="T71" fmla="*/ 102907 h 70"/>
                <a:gd name="T72" fmla="*/ 468604 w 125"/>
                <a:gd name="T73" fmla="*/ 188863 h 70"/>
                <a:gd name="T74" fmla="*/ 482755 w 125"/>
                <a:gd name="T75" fmla="*/ 305968 h 70"/>
                <a:gd name="T76" fmla="*/ 510624 w 125"/>
                <a:gd name="T77" fmla="*/ 414331 h 70"/>
                <a:gd name="T78" fmla="*/ 428664 w 125"/>
                <a:gd name="T79" fmla="*/ 454755 h 70"/>
                <a:gd name="T80" fmla="*/ 371203 w 125"/>
                <a:gd name="T81" fmla="*/ 468126 h 70"/>
                <a:gd name="T82" fmla="*/ 343947 w 125"/>
                <a:gd name="T83" fmla="*/ 414331 h 70"/>
                <a:gd name="T84" fmla="*/ 265019 w 125"/>
                <a:gd name="T85" fmla="*/ 293646 h 70"/>
                <a:gd name="T86" fmla="*/ 195241 w 125"/>
                <a:gd name="T87" fmla="*/ 216337 h 70"/>
                <a:gd name="T88" fmla="*/ 105955 w 125"/>
                <a:gd name="T89" fmla="*/ 169523 h 70"/>
                <a:gd name="T90" fmla="*/ 28800 w 125"/>
                <a:gd name="T91" fmla="*/ 176348 h 70"/>
                <a:gd name="T92" fmla="*/ 0 w 125"/>
                <a:gd name="T93" fmla="*/ 202874 h 70"/>
                <a:gd name="T94" fmla="*/ 0 w 125"/>
                <a:gd name="T95" fmla="*/ 223599 h 70"/>
                <a:gd name="T96" fmla="*/ 7376 w 125"/>
                <a:gd name="T97" fmla="*/ 265835 h 70"/>
                <a:gd name="T98" fmla="*/ 36238 w 125"/>
                <a:gd name="T99" fmla="*/ 326940 h 70"/>
                <a:gd name="T100" fmla="*/ 36238 w 125"/>
                <a:gd name="T101" fmla="*/ 347657 h 70"/>
                <a:gd name="T102" fmla="*/ 14575 w 125"/>
                <a:gd name="T103" fmla="*/ 379593 h 70"/>
                <a:gd name="T104" fmla="*/ 28800 w 125"/>
                <a:gd name="T105" fmla="*/ 407066 h 70"/>
                <a:gd name="T106" fmla="*/ 64354 w 125"/>
                <a:gd name="T107" fmla="*/ 426493 h 70"/>
                <a:gd name="T108" fmla="*/ 91850 w 125"/>
                <a:gd name="T109" fmla="*/ 426493 h 70"/>
                <a:gd name="T110" fmla="*/ 127164 w 125"/>
                <a:gd name="T111" fmla="*/ 399952 h 70"/>
                <a:gd name="T112" fmla="*/ 127164 w 125"/>
                <a:gd name="T113" fmla="*/ 365272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740"/>
            <p:cNvSpPr>
              <a:spLocks/>
            </p:cNvSpPr>
            <p:nvPr/>
          </p:nvSpPr>
          <p:spPr bwMode="auto">
            <a:xfrm>
              <a:off x="5679" y="2258"/>
              <a:ext cx="237" cy="245"/>
            </a:xfrm>
            <a:custGeom>
              <a:avLst/>
              <a:gdLst>
                <a:gd name="T0" fmla="*/ 28728 w 120"/>
                <a:gd name="T1" fmla="*/ 119878 h 124"/>
                <a:gd name="T2" fmla="*/ 49796 w 120"/>
                <a:gd name="T3" fmla="*/ 127066 h 124"/>
                <a:gd name="T4" fmla="*/ 71284 w 120"/>
                <a:gd name="T5" fmla="*/ 152366 h 124"/>
                <a:gd name="T6" fmla="*/ 76928 w 120"/>
                <a:gd name="T7" fmla="*/ 202279 h 124"/>
                <a:gd name="T8" fmla="*/ 98347 w 120"/>
                <a:gd name="T9" fmla="*/ 236856 h 124"/>
                <a:gd name="T10" fmla="*/ 105593 w 120"/>
                <a:gd name="T11" fmla="*/ 264732 h 124"/>
                <a:gd name="T12" fmla="*/ 90990 w 120"/>
                <a:gd name="T13" fmla="*/ 293793 h 124"/>
                <a:gd name="T14" fmla="*/ 49796 w 120"/>
                <a:gd name="T15" fmla="*/ 315615 h 124"/>
                <a:gd name="T16" fmla="*/ 56738 w 120"/>
                <a:gd name="T17" fmla="*/ 435001 h 124"/>
                <a:gd name="T18" fmla="*/ 76928 w 120"/>
                <a:gd name="T19" fmla="*/ 637356 h 124"/>
                <a:gd name="T20" fmla="*/ 76928 w 120"/>
                <a:gd name="T21" fmla="*/ 768524 h 124"/>
                <a:gd name="T22" fmla="*/ 98347 w 120"/>
                <a:gd name="T23" fmla="*/ 852096 h 124"/>
                <a:gd name="T24" fmla="*/ 119239 w 120"/>
                <a:gd name="T25" fmla="*/ 845643 h 124"/>
                <a:gd name="T26" fmla="*/ 151933 w 120"/>
                <a:gd name="T27" fmla="*/ 845643 h 124"/>
                <a:gd name="T28" fmla="*/ 187054 w 120"/>
                <a:gd name="T29" fmla="*/ 530496 h 124"/>
                <a:gd name="T30" fmla="*/ 235497 w 120"/>
                <a:gd name="T31" fmla="*/ 308479 h 124"/>
                <a:gd name="T32" fmla="*/ 300068 w 120"/>
                <a:gd name="T33" fmla="*/ 173946 h 124"/>
                <a:gd name="T34" fmla="*/ 376613 w 120"/>
                <a:gd name="T35" fmla="*/ 77116 h 124"/>
                <a:gd name="T36" fmla="*/ 451169 w 120"/>
                <a:gd name="T37" fmla="*/ 28788 h 124"/>
                <a:gd name="T38" fmla="*/ 556517 w 120"/>
                <a:gd name="T39" fmla="*/ 7374 h 124"/>
                <a:gd name="T40" fmla="*/ 676197 w 120"/>
                <a:gd name="T41" fmla="*/ 14570 h 124"/>
                <a:gd name="T42" fmla="*/ 737054 w 120"/>
                <a:gd name="T43" fmla="*/ 56880 h 124"/>
                <a:gd name="T44" fmla="*/ 784525 w 120"/>
                <a:gd name="T45" fmla="*/ 127066 h 124"/>
                <a:gd name="T46" fmla="*/ 820587 w 120"/>
                <a:gd name="T47" fmla="*/ 229482 h 124"/>
                <a:gd name="T48" fmla="*/ 827205 w 120"/>
                <a:gd name="T49" fmla="*/ 357890 h 124"/>
                <a:gd name="T50" fmla="*/ 799164 w 120"/>
                <a:gd name="T51" fmla="*/ 474992 h 124"/>
                <a:gd name="T52" fmla="*/ 697264 w 120"/>
                <a:gd name="T53" fmla="*/ 652170 h 124"/>
                <a:gd name="T54" fmla="*/ 570568 w 120"/>
                <a:gd name="T55" fmla="*/ 768524 h 124"/>
                <a:gd name="T56" fmla="*/ 549153 w 120"/>
                <a:gd name="T57" fmla="*/ 789659 h 124"/>
                <a:gd name="T58" fmla="*/ 700961 w 120"/>
                <a:gd name="T59" fmla="*/ 652170 h 124"/>
                <a:gd name="T60" fmla="*/ 799164 w 120"/>
                <a:gd name="T61" fmla="*/ 474992 h 124"/>
                <a:gd name="T62" fmla="*/ 827205 w 120"/>
                <a:gd name="T63" fmla="*/ 357890 h 124"/>
                <a:gd name="T64" fmla="*/ 827205 w 120"/>
                <a:gd name="T65" fmla="*/ 222049 h 124"/>
                <a:gd name="T66" fmla="*/ 791858 w 120"/>
                <a:gd name="T67" fmla="*/ 127066 h 124"/>
                <a:gd name="T68" fmla="*/ 737054 w 120"/>
                <a:gd name="T69" fmla="*/ 49988 h 124"/>
                <a:gd name="T70" fmla="*/ 676197 w 120"/>
                <a:gd name="T71" fmla="*/ 14570 h 124"/>
                <a:gd name="T72" fmla="*/ 541727 w 120"/>
                <a:gd name="T73" fmla="*/ 0 h 124"/>
                <a:gd name="T74" fmla="*/ 429916 w 120"/>
                <a:gd name="T75" fmla="*/ 36220 h 124"/>
                <a:gd name="T76" fmla="*/ 376613 w 120"/>
                <a:gd name="T77" fmla="*/ 77116 h 124"/>
                <a:gd name="T78" fmla="*/ 292594 w 120"/>
                <a:gd name="T79" fmla="*/ 173946 h 124"/>
                <a:gd name="T80" fmla="*/ 228440 w 120"/>
                <a:gd name="T81" fmla="*/ 330078 h 124"/>
                <a:gd name="T82" fmla="*/ 173356 w 120"/>
                <a:gd name="T83" fmla="*/ 580478 h 124"/>
                <a:gd name="T84" fmla="*/ 144390 w 120"/>
                <a:gd name="T85" fmla="*/ 866838 h 124"/>
                <a:gd name="T86" fmla="*/ 119239 w 120"/>
                <a:gd name="T87" fmla="*/ 845643 h 124"/>
                <a:gd name="T88" fmla="*/ 98347 w 120"/>
                <a:gd name="T89" fmla="*/ 845643 h 124"/>
                <a:gd name="T90" fmla="*/ 90990 w 120"/>
                <a:gd name="T91" fmla="*/ 838918 h 124"/>
                <a:gd name="T92" fmla="*/ 84046 w 120"/>
                <a:gd name="T93" fmla="*/ 693267 h 124"/>
                <a:gd name="T94" fmla="*/ 71284 w 120"/>
                <a:gd name="T95" fmla="*/ 481472 h 124"/>
                <a:gd name="T96" fmla="*/ 36093 w 120"/>
                <a:gd name="T97" fmla="*/ 330078 h 124"/>
                <a:gd name="T98" fmla="*/ 71284 w 120"/>
                <a:gd name="T99" fmla="*/ 315615 h 124"/>
                <a:gd name="T100" fmla="*/ 105593 w 120"/>
                <a:gd name="T101" fmla="*/ 272229 h 124"/>
                <a:gd name="T102" fmla="*/ 105593 w 120"/>
                <a:gd name="T103" fmla="*/ 236856 h 124"/>
                <a:gd name="T104" fmla="*/ 84046 w 120"/>
                <a:gd name="T105" fmla="*/ 216620 h 124"/>
                <a:gd name="T106" fmla="*/ 71284 w 120"/>
                <a:gd name="T107" fmla="*/ 159740 h 124"/>
                <a:gd name="T108" fmla="*/ 56738 w 120"/>
                <a:gd name="T109" fmla="*/ 127066 h 124"/>
                <a:gd name="T110" fmla="*/ 36093 w 120"/>
                <a:gd name="T111" fmla="*/ 112384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741"/>
            <p:cNvSpPr>
              <a:spLocks/>
            </p:cNvSpPr>
            <p:nvPr/>
          </p:nvSpPr>
          <p:spPr bwMode="auto">
            <a:xfrm>
              <a:off x="5791" y="2483"/>
              <a:ext cx="121" cy="257"/>
            </a:xfrm>
            <a:custGeom>
              <a:avLst/>
              <a:gdLst>
                <a:gd name="T0" fmla="*/ 59449 w 61"/>
                <a:gd name="T1" fmla="*/ 36350 h 130"/>
                <a:gd name="T2" fmla="*/ 74558 w 61"/>
                <a:gd name="T3" fmla="*/ 50158 h 130"/>
                <a:gd name="T4" fmla="*/ 133037 w 61"/>
                <a:gd name="T5" fmla="*/ 42966 h 130"/>
                <a:gd name="T6" fmla="*/ 184989 w 61"/>
                <a:gd name="T7" fmla="*/ 57615 h 130"/>
                <a:gd name="T8" fmla="*/ 207342 w 61"/>
                <a:gd name="T9" fmla="*/ 84940 h 130"/>
                <a:gd name="T10" fmla="*/ 207342 w 61"/>
                <a:gd name="T11" fmla="*/ 149532 h 130"/>
                <a:gd name="T12" fmla="*/ 170624 w 61"/>
                <a:gd name="T13" fmla="*/ 196030 h 130"/>
                <a:gd name="T14" fmla="*/ 117923 w 61"/>
                <a:gd name="T15" fmla="*/ 217594 h 130"/>
                <a:gd name="T16" fmla="*/ 29970 w 61"/>
                <a:gd name="T17" fmla="*/ 225172 h 130"/>
                <a:gd name="T18" fmla="*/ 0 w 61"/>
                <a:gd name="T19" fmla="*/ 232383 h 130"/>
                <a:gd name="T20" fmla="*/ 177372 w 61"/>
                <a:gd name="T21" fmla="*/ 295613 h 130"/>
                <a:gd name="T22" fmla="*/ 249022 w 61"/>
                <a:gd name="T23" fmla="*/ 338953 h 130"/>
                <a:gd name="T24" fmla="*/ 300981 w 61"/>
                <a:gd name="T25" fmla="*/ 402183 h 130"/>
                <a:gd name="T26" fmla="*/ 338451 w 61"/>
                <a:gd name="T27" fmla="*/ 459403 h 130"/>
                <a:gd name="T28" fmla="*/ 374071 w 61"/>
                <a:gd name="T29" fmla="*/ 459403 h 130"/>
                <a:gd name="T30" fmla="*/ 411285 w 61"/>
                <a:gd name="T31" fmla="*/ 409636 h 130"/>
                <a:gd name="T32" fmla="*/ 433537 w 61"/>
                <a:gd name="T33" fmla="*/ 360213 h 130"/>
                <a:gd name="T34" fmla="*/ 441265 w 61"/>
                <a:gd name="T35" fmla="*/ 352740 h 130"/>
                <a:gd name="T36" fmla="*/ 426394 w 61"/>
                <a:gd name="T37" fmla="*/ 430167 h 130"/>
                <a:gd name="T38" fmla="*/ 381815 w 61"/>
                <a:gd name="T39" fmla="*/ 528244 h 130"/>
                <a:gd name="T40" fmla="*/ 351836 w 61"/>
                <a:gd name="T41" fmla="*/ 598213 h 130"/>
                <a:gd name="T42" fmla="*/ 338451 w 61"/>
                <a:gd name="T43" fmla="*/ 712113 h 130"/>
                <a:gd name="T44" fmla="*/ 300981 w 61"/>
                <a:gd name="T45" fmla="*/ 780390 h 130"/>
                <a:gd name="T46" fmla="*/ 285643 w 61"/>
                <a:gd name="T47" fmla="*/ 802613 h 130"/>
                <a:gd name="T48" fmla="*/ 308473 w 61"/>
                <a:gd name="T49" fmla="*/ 802613 h 130"/>
                <a:gd name="T50" fmla="*/ 323342 w 61"/>
                <a:gd name="T51" fmla="*/ 809819 h 130"/>
                <a:gd name="T52" fmla="*/ 351836 w 61"/>
                <a:gd name="T53" fmla="*/ 857801 h 130"/>
                <a:gd name="T54" fmla="*/ 374071 w 61"/>
                <a:gd name="T55" fmla="*/ 915416 h 130"/>
                <a:gd name="T56" fmla="*/ 359453 w 61"/>
                <a:gd name="T57" fmla="*/ 865274 h 130"/>
                <a:gd name="T58" fmla="*/ 323342 w 61"/>
                <a:gd name="T59" fmla="*/ 809819 h 130"/>
                <a:gd name="T60" fmla="*/ 300981 w 61"/>
                <a:gd name="T61" fmla="*/ 802613 h 130"/>
                <a:gd name="T62" fmla="*/ 293364 w 61"/>
                <a:gd name="T63" fmla="*/ 809819 h 130"/>
                <a:gd name="T64" fmla="*/ 300981 w 61"/>
                <a:gd name="T65" fmla="*/ 787847 h 130"/>
                <a:gd name="T66" fmla="*/ 338451 w 61"/>
                <a:gd name="T67" fmla="*/ 726964 h 130"/>
                <a:gd name="T68" fmla="*/ 351836 w 61"/>
                <a:gd name="T69" fmla="*/ 612344 h 130"/>
                <a:gd name="T70" fmla="*/ 374071 w 61"/>
                <a:gd name="T71" fmla="*/ 534918 h 130"/>
                <a:gd name="T72" fmla="*/ 426394 w 61"/>
                <a:gd name="T73" fmla="*/ 463051 h 130"/>
                <a:gd name="T74" fmla="*/ 448882 w 61"/>
                <a:gd name="T75" fmla="*/ 367725 h 130"/>
                <a:gd name="T76" fmla="*/ 426394 w 61"/>
                <a:gd name="T77" fmla="*/ 360213 h 130"/>
                <a:gd name="T78" fmla="*/ 396924 w 61"/>
                <a:gd name="T79" fmla="*/ 423894 h 130"/>
                <a:gd name="T80" fmla="*/ 359453 w 61"/>
                <a:gd name="T81" fmla="*/ 459403 h 130"/>
                <a:gd name="T82" fmla="*/ 338451 w 61"/>
                <a:gd name="T83" fmla="*/ 459403 h 130"/>
                <a:gd name="T84" fmla="*/ 316090 w 61"/>
                <a:gd name="T85" fmla="*/ 416500 h 130"/>
                <a:gd name="T86" fmla="*/ 256641 w 61"/>
                <a:gd name="T87" fmla="*/ 346468 h 130"/>
                <a:gd name="T88" fmla="*/ 200102 w 61"/>
                <a:gd name="T89" fmla="*/ 302598 h 130"/>
                <a:gd name="T90" fmla="*/ 0 w 61"/>
                <a:gd name="T91" fmla="*/ 237881 h 130"/>
                <a:gd name="T92" fmla="*/ 15109 w 61"/>
                <a:gd name="T93" fmla="*/ 232383 h 130"/>
                <a:gd name="T94" fmla="*/ 67068 w 61"/>
                <a:gd name="T95" fmla="*/ 225172 h 130"/>
                <a:gd name="T96" fmla="*/ 147894 w 61"/>
                <a:gd name="T97" fmla="*/ 210681 h 130"/>
                <a:gd name="T98" fmla="*/ 192485 w 61"/>
                <a:gd name="T99" fmla="*/ 182209 h 130"/>
                <a:gd name="T100" fmla="*/ 214959 w 61"/>
                <a:gd name="T101" fmla="*/ 106570 h 130"/>
                <a:gd name="T102" fmla="*/ 200102 w 61"/>
                <a:gd name="T103" fmla="*/ 64653 h 130"/>
                <a:gd name="T104" fmla="*/ 155511 w 61"/>
                <a:gd name="T105" fmla="*/ 42966 h 130"/>
                <a:gd name="T106" fmla="*/ 82177 w 61"/>
                <a:gd name="T107" fmla="*/ 42966 h 130"/>
                <a:gd name="T108" fmla="*/ 59449 w 61"/>
                <a:gd name="T109" fmla="*/ 42966 h 130"/>
                <a:gd name="T110" fmla="*/ 67068 w 61"/>
                <a:gd name="T111" fmla="*/ 36350 h 130"/>
                <a:gd name="T112" fmla="*/ 140654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742"/>
            <p:cNvSpPr>
              <a:spLocks/>
            </p:cNvSpPr>
            <p:nvPr/>
          </p:nvSpPr>
          <p:spPr bwMode="auto">
            <a:xfrm>
              <a:off x="5843" y="2740"/>
              <a:ext cx="106" cy="152"/>
            </a:xfrm>
            <a:custGeom>
              <a:avLst/>
              <a:gdLst>
                <a:gd name="T0" fmla="*/ 200332 w 54"/>
                <a:gd name="T1" fmla="*/ 49516 h 77"/>
                <a:gd name="T2" fmla="*/ 268308 w 54"/>
                <a:gd name="T3" fmla="*/ 125686 h 77"/>
                <a:gd name="T4" fmla="*/ 294690 w 54"/>
                <a:gd name="T5" fmla="*/ 165254 h 77"/>
                <a:gd name="T6" fmla="*/ 320273 w 54"/>
                <a:gd name="T7" fmla="*/ 205692 h 77"/>
                <a:gd name="T8" fmla="*/ 333531 w 54"/>
                <a:gd name="T9" fmla="*/ 255208 h 77"/>
                <a:gd name="T10" fmla="*/ 339712 w 54"/>
                <a:gd name="T11" fmla="*/ 311778 h 77"/>
                <a:gd name="T12" fmla="*/ 339712 w 54"/>
                <a:gd name="T13" fmla="*/ 367356 h 77"/>
                <a:gd name="T14" fmla="*/ 333531 w 54"/>
                <a:gd name="T15" fmla="*/ 398649 h 77"/>
                <a:gd name="T16" fmla="*/ 320273 w 54"/>
                <a:gd name="T17" fmla="*/ 427987 h 77"/>
                <a:gd name="T18" fmla="*/ 301564 w 54"/>
                <a:gd name="T19" fmla="*/ 442016 h 77"/>
                <a:gd name="T20" fmla="*/ 275125 w 54"/>
                <a:gd name="T21" fmla="*/ 455686 h 77"/>
                <a:gd name="T22" fmla="*/ 251318 w 54"/>
                <a:gd name="T23" fmla="*/ 463035 h 77"/>
                <a:gd name="T24" fmla="*/ 219818 w 54"/>
                <a:gd name="T25" fmla="*/ 455686 h 77"/>
                <a:gd name="T26" fmla="*/ 186962 w 54"/>
                <a:gd name="T27" fmla="*/ 442016 h 77"/>
                <a:gd name="T28" fmla="*/ 147032 w 54"/>
                <a:gd name="T29" fmla="*/ 413148 h 77"/>
                <a:gd name="T30" fmla="*/ 121731 w 54"/>
                <a:gd name="T31" fmla="*/ 395372 h 77"/>
                <a:gd name="T32" fmla="*/ 95245 w 54"/>
                <a:gd name="T33" fmla="*/ 367356 h 77"/>
                <a:gd name="T34" fmla="*/ 71401 w 54"/>
                <a:gd name="T35" fmla="*/ 333139 h 77"/>
                <a:gd name="T36" fmla="*/ 65223 w 54"/>
                <a:gd name="T37" fmla="*/ 338747 h 77"/>
                <a:gd name="T38" fmla="*/ 65223 w 54"/>
                <a:gd name="T39" fmla="*/ 398649 h 77"/>
                <a:gd name="T40" fmla="*/ 65223 w 54"/>
                <a:gd name="T41" fmla="*/ 463035 h 77"/>
                <a:gd name="T42" fmla="*/ 58408 w 54"/>
                <a:gd name="T43" fmla="*/ 482424 h 77"/>
                <a:gd name="T44" fmla="*/ 44913 w 54"/>
                <a:gd name="T45" fmla="*/ 497109 h 77"/>
                <a:gd name="T46" fmla="*/ 33227 w 54"/>
                <a:gd name="T47" fmla="*/ 511140 h 77"/>
                <a:gd name="T48" fmla="*/ 13493 w 54"/>
                <a:gd name="T49" fmla="*/ 524803 h 77"/>
                <a:gd name="T50" fmla="*/ 6874 w 54"/>
                <a:gd name="T51" fmla="*/ 532188 h 77"/>
                <a:gd name="T52" fmla="*/ 26486 w 54"/>
                <a:gd name="T53" fmla="*/ 524803 h 77"/>
                <a:gd name="T54" fmla="*/ 44913 w 54"/>
                <a:gd name="T55" fmla="*/ 511140 h 77"/>
                <a:gd name="T56" fmla="*/ 58408 w 54"/>
                <a:gd name="T57" fmla="*/ 489770 h 77"/>
                <a:gd name="T58" fmla="*/ 65223 w 54"/>
                <a:gd name="T59" fmla="*/ 469718 h 77"/>
                <a:gd name="T60" fmla="*/ 71401 w 54"/>
                <a:gd name="T61" fmla="*/ 427987 h 77"/>
                <a:gd name="T62" fmla="*/ 71401 w 54"/>
                <a:gd name="T63" fmla="*/ 367356 h 77"/>
                <a:gd name="T64" fmla="*/ 65223 w 54"/>
                <a:gd name="T65" fmla="*/ 326216 h 77"/>
                <a:gd name="T66" fmla="*/ 78263 w 54"/>
                <a:gd name="T67" fmla="*/ 338747 h 77"/>
                <a:gd name="T68" fmla="*/ 95245 w 54"/>
                <a:gd name="T69" fmla="*/ 374749 h 77"/>
                <a:gd name="T70" fmla="*/ 128030 w 54"/>
                <a:gd name="T71" fmla="*/ 406041 h 77"/>
                <a:gd name="T72" fmla="*/ 153627 w 54"/>
                <a:gd name="T73" fmla="*/ 427987 h 77"/>
                <a:gd name="T74" fmla="*/ 193729 w 54"/>
                <a:gd name="T75" fmla="*/ 448286 h 77"/>
                <a:gd name="T76" fmla="*/ 219818 w 54"/>
                <a:gd name="T77" fmla="*/ 463035 h 77"/>
                <a:gd name="T78" fmla="*/ 258432 w 54"/>
                <a:gd name="T79" fmla="*/ 463035 h 77"/>
                <a:gd name="T80" fmla="*/ 288618 w 54"/>
                <a:gd name="T81" fmla="*/ 455686 h 77"/>
                <a:gd name="T82" fmla="*/ 308586 w 54"/>
                <a:gd name="T83" fmla="*/ 448286 h 77"/>
                <a:gd name="T84" fmla="*/ 333531 w 54"/>
                <a:gd name="T85" fmla="*/ 427987 h 77"/>
                <a:gd name="T86" fmla="*/ 346594 w 54"/>
                <a:gd name="T87" fmla="*/ 395372 h 77"/>
                <a:gd name="T88" fmla="*/ 346594 w 54"/>
                <a:gd name="T89" fmla="*/ 338747 h 77"/>
                <a:gd name="T90" fmla="*/ 339712 w 54"/>
                <a:gd name="T91" fmla="*/ 276703 h 77"/>
                <a:gd name="T92" fmla="*/ 327116 w 54"/>
                <a:gd name="T93" fmla="*/ 227092 h 77"/>
                <a:gd name="T94" fmla="*/ 313220 w 54"/>
                <a:gd name="T95" fmla="*/ 186095 h 77"/>
                <a:gd name="T96" fmla="*/ 282201 w 54"/>
                <a:gd name="T97" fmla="*/ 136571 h 77"/>
                <a:gd name="T98" fmla="*/ 258432 w 54"/>
                <a:gd name="T99" fmla="*/ 97746 h 77"/>
                <a:gd name="T100" fmla="*/ 173061 w 54"/>
                <a:gd name="T101" fmla="*/ 21483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743"/>
            <p:cNvSpPr>
              <a:spLocks/>
            </p:cNvSpPr>
            <p:nvPr/>
          </p:nvSpPr>
          <p:spPr bwMode="auto">
            <a:xfrm>
              <a:off x="5851" y="2798"/>
              <a:ext cx="12" cy="21"/>
            </a:xfrm>
            <a:custGeom>
              <a:avLst/>
              <a:gdLst>
                <a:gd name="T0" fmla="*/ 40960 w 6"/>
                <a:gd name="T1" fmla="*/ 48892 h 11"/>
                <a:gd name="T2" fmla="*/ 49152 w 6"/>
                <a:gd name="T3" fmla="*/ 44461 h 11"/>
                <a:gd name="T4" fmla="*/ 49152 w 6"/>
                <a:gd name="T5" fmla="*/ 35291 h 11"/>
                <a:gd name="T6" fmla="*/ 49152 w 6"/>
                <a:gd name="T7" fmla="*/ 25610 h 11"/>
                <a:gd name="T8" fmla="*/ 49152 w 6"/>
                <a:gd name="T9" fmla="*/ 25610 h 11"/>
                <a:gd name="T10" fmla="*/ 40960 w 6"/>
                <a:gd name="T11" fmla="*/ 23289 h 11"/>
                <a:gd name="T12" fmla="*/ 24576 w 6"/>
                <a:gd name="T13" fmla="*/ 9683 h 11"/>
                <a:gd name="T14" fmla="*/ 24576 w 6"/>
                <a:gd name="T15" fmla="*/ 5072 h 11"/>
                <a:gd name="T16" fmla="*/ 8192 w 6"/>
                <a:gd name="T17" fmla="*/ 0 h 11"/>
                <a:gd name="T18" fmla="*/ 0 w 6"/>
                <a:gd name="T19" fmla="*/ 0 h 11"/>
                <a:gd name="T20" fmla="*/ 0 w 6"/>
                <a:gd name="T21" fmla="*/ 5072 h 11"/>
                <a:gd name="T22" fmla="*/ 0 w 6"/>
                <a:gd name="T23" fmla="*/ 9683 h 11"/>
                <a:gd name="T24" fmla="*/ 8192 w 6"/>
                <a:gd name="T25" fmla="*/ 18486 h 11"/>
                <a:gd name="T26" fmla="*/ 8192 w 6"/>
                <a:gd name="T27" fmla="*/ 23289 h 11"/>
                <a:gd name="T28" fmla="*/ 24576 w 6"/>
                <a:gd name="T29" fmla="*/ 35291 h 11"/>
                <a:gd name="T30" fmla="*/ 24576 w 6"/>
                <a:gd name="T31" fmla="*/ 39028 h 11"/>
                <a:gd name="T32" fmla="*/ 32768 w 6"/>
                <a:gd name="T33" fmla="*/ 48892 h 11"/>
                <a:gd name="T34" fmla="*/ 32768 w 6"/>
                <a:gd name="T35" fmla="*/ 48892 h 11"/>
                <a:gd name="T36" fmla="*/ 32768 w 6"/>
                <a:gd name="T37" fmla="*/ 44461 h 11"/>
                <a:gd name="T38" fmla="*/ 32768 w 6"/>
                <a:gd name="T39" fmla="*/ 44461 h 11"/>
                <a:gd name="T40" fmla="*/ 24576 w 6"/>
                <a:gd name="T41" fmla="*/ 35291 h 11"/>
                <a:gd name="T42" fmla="*/ 24576 w 6"/>
                <a:gd name="T43" fmla="*/ 25610 h 11"/>
                <a:gd name="T44" fmla="*/ 16384 w 6"/>
                <a:gd name="T45" fmla="*/ 23289 h 11"/>
                <a:gd name="T46" fmla="*/ 8192 w 6"/>
                <a:gd name="T47" fmla="*/ 13415 h 11"/>
                <a:gd name="T48" fmla="*/ 8192 w 6"/>
                <a:gd name="T49" fmla="*/ 9683 h 11"/>
                <a:gd name="T50" fmla="*/ 8192 w 6"/>
                <a:gd name="T51" fmla="*/ 5072 h 11"/>
                <a:gd name="T52" fmla="*/ 8192 w 6"/>
                <a:gd name="T53" fmla="*/ 5072 h 11"/>
                <a:gd name="T54" fmla="*/ 8192 w 6"/>
                <a:gd name="T55" fmla="*/ 5072 h 11"/>
                <a:gd name="T56" fmla="*/ 8192 w 6"/>
                <a:gd name="T57" fmla="*/ 0 h 11"/>
                <a:gd name="T58" fmla="*/ 8192 w 6"/>
                <a:gd name="T59" fmla="*/ 0 h 11"/>
                <a:gd name="T60" fmla="*/ 16384 w 6"/>
                <a:gd name="T61" fmla="*/ 5072 h 11"/>
                <a:gd name="T62" fmla="*/ 24576 w 6"/>
                <a:gd name="T63" fmla="*/ 9683 h 11"/>
                <a:gd name="T64" fmla="*/ 40960 w 6"/>
                <a:gd name="T65" fmla="*/ 23289 h 11"/>
                <a:gd name="T66" fmla="*/ 40960 w 6"/>
                <a:gd name="T67" fmla="*/ 25610 h 11"/>
                <a:gd name="T68" fmla="*/ 40960 w 6"/>
                <a:gd name="T69" fmla="*/ 25610 h 11"/>
                <a:gd name="T70" fmla="*/ 49152 w 6"/>
                <a:gd name="T71" fmla="*/ 31046 h 11"/>
                <a:gd name="T72" fmla="*/ 49152 w 6"/>
                <a:gd name="T73" fmla="*/ 39028 h 11"/>
                <a:gd name="T74" fmla="*/ 40960 w 6"/>
                <a:gd name="T75" fmla="*/ 39028 h 11"/>
                <a:gd name="T76" fmla="*/ 40960 w 6"/>
                <a:gd name="T77" fmla="*/ 44461 h 11"/>
                <a:gd name="T78" fmla="*/ 40960 w 6"/>
                <a:gd name="T79" fmla="*/ 48892 h 11"/>
                <a:gd name="T80" fmla="*/ 40960 w 6"/>
                <a:gd name="T81" fmla="*/ 48892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744"/>
            <p:cNvSpPr>
              <a:spLocks/>
            </p:cNvSpPr>
            <p:nvPr/>
          </p:nvSpPr>
          <p:spPr bwMode="auto">
            <a:xfrm>
              <a:off x="5752" y="2770"/>
              <a:ext cx="16" cy="14"/>
            </a:xfrm>
            <a:custGeom>
              <a:avLst/>
              <a:gdLst>
                <a:gd name="T0" fmla="*/ 57344 w 8"/>
                <a:gd name="T1" fmla="*/ 57344 h 7"/>
                <a:gd name="T2" fmla="*/ 57344 w 8"/>
                <a:gd name="T3" fmla="*/ 49152 h 7"/>
                <a:gd name="T4" fmla="*/ 57344 w 8"/>
                <a:gd name="T5" fmla="*/ 32768 h 7"/>
                <a:gd name="T6" fmla="*/ 57344 w 8"/>
                <a:gd name="T7" fmla="*/ 32768 h 7"/>
                <a:gd name="T8" fmla="*/ 57344 w 8"/>
                <a:gd name="T9" fmla="*/ 16384 h 7"/>
                <a:gd name="T10" fmla="*/ 65536 w 8"/>
                <a:gd name="T11" fmla="*/ 0 h 7"/>
                <a:gd name="T12" fmla="*/ 49152 w 8"/>
                <a:gd name="T13" fmla="*/ 0 h 7"/>
                <a:gd name="T14" fmla="*/ 49152 w 8"/>
                <a:gd name="T15" fmla="*/ 0 h 7"/>
                <a:gd name="T16" fmla="*/ 40960 w 8"/>
                <a:gd name="T17" fmla="*/ 0 h 7"/>
                <a:gd name="T18" fmla="*/ 24576 w 8"/>
                <a:gd name="T19" fmla="*/ 0 h 7"/>
                <a:gd name="T20" fmla="*/ 0 w 8"/>
                <a:gd name="T21" fmla="*/ 16384 h 7"/>
                <a:gd name="T22" fmla="*/ 0 w 8"/>
                <a:gd name="T23" fmla="*/ 32768 h 7"/>
                <a:gd name="T24" fmla="*/ 8192 w 8"/>
                <a:gd name="T25" fmla="*/ 40960 h 7"/>
                <a:gd name="T26" fmla="*/ 8192 w 8"/>
                <a:gd name="T27" fmla="*/ 49152 h 7"/>
                <a:gd name="T28" fmla="*/ 8192 w 8"/>
                <a:gd name="T29" fmla="*/ 49152 h 7"/>
                <a:gd name="T30" fmla="*/ 16384 w 8"/>
                <a:gd name="T31" fmla="*/ 57344 h 7"/>
                <a:gd name="T32" fmla="*/ 32768 w 8"/>
                <a:gd name="T33" fmla="*/ 57344 h 7"/>
                <a:gd name="T34" fmla="*/ 40960 w 8"/>
                <a:gd name="T35" fmla="*/ 57344 h 7"/>
                <a:gd name="T36" fmla="*/ 32768 w 8"/>
                <a:gd name="T37" fmla="*/ 57344 h 7"/>
                <a:gd name="T38" fmla="*/ 24576 w 8"/>
                <a:gd name="T39" fmla="*/ 49152 h 7"/>
                <a:gd name="T40" fmla="*/ 16384 w 8"/>
                <a:gd name="T41" fmla="*/ 49152 h 7"/>
                <a:gd name="T42" fmla="*/ 16384 w 8"/>
                <a:gd name="T43" fmla="*/ 49152 h 7"/>
                <a:gd name="T44" fmla="*/ 16384 w 8"/>
                <a:gd name="T45" fmla="*/ 40960 h 7"/>
                <a:gd name="T46" fmla="*/ 8192 w 8"/>
                <a:gd name="T47" fmla="*/ 40960 h 7"/>
                <a:gd name="T48" fmla="*/ 8192 w 8"/>
                <a:gd name="T49" fmla="*/ 32768 h 7"/>
                <a:gd name="T50" fmla="*/ 8192 w 8"/>
                <a:gd name="T51" fmla="*/ 24576 h 7"/>
                <a:gd name="T52" fmla="*/ 0 w 8"/>
                <a:gd name="T53" fmla="*/ 8192 h 7"/>
                <a:gd name="T54" fmla="*/ 24576 w 8"/>
                <a:gd name="T55" fmla="*/ 8192 h 7"/>
                <a:gd name="T56" fmla="*/ 40960 w 8"/>
                <a:gd name="T57" fmla="*/ 8192 h 7"/>
                <a:gd name="T58" fmla="*/ 49152 w 8"/>
                <a:gd name="T59" fmla="*/ 8192 h 7"/>
                <a:gd name="T60" fmla="*/ 49152 w 8"/>
                <a:gd name="T61" fmla="*/ 8192 h 7"/>
                <a:gd name="T62" fmla="*/ 65536 w 8"/>
                <a:gd name="T63" fmla="*/ 8192 h 7"/>
                <a:gd name="T64" fmla="*/ 57344 w 8"/>
                <a:gd name="T65" fmla="*/ 8192 h 7"/>
                <a:gd name="T66" fmla="*/ 57344 w 8"/>
                <a:gd name="T67" fmla="*/ 16384 h 7"/>
                <a:gd name="T68" fmla="*/ 49152 w 8"/>
                <a:gd name="T69" fmla="*/ 32768 h 7"/>
                <a:gd name="T70" fmla="*/ 49152 w 8"/>
                <a:gd name="T71" fmla="*/ 40960 h 7"/>
                <a:gd name="T72" fmla="*/ 49152 w 8"/>
                <a:gd name="T73" fmla="*/ 49152 h 7"/>
                <a:gd name="T74" fmla="*/ 57344 w 8"/>
                <a:gd name="T75" fmla="*/ 57344 h 7"/>
                <a:gd name="T76" fmla="*/ 40960 w 8"/>
                <a:gd name="T77" fmla="*/ 57344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745"/>
            <p:cNvSpPr>
              <a:spLocks/>
            </p:cNvSpPr>
            <p:nvPr/>
          </p:nvSpPr>
          <p:spPr bwMode="auto">
            <a:xfrm>
              <a:off x="5815" y="2754"/>
              <a:ext cx="6" cy="10"/>
            </a:xfrm>
            <a:custGeom>
              <a:avLst/>
              <a:gdLst>
                <a:gd name="T0" fmla="*/ 16384 w 3"/>
                <a:gd name="T1" fmla="*/ 40960 h 5"/>
                <a:gd name="T2" fmla="*/ 16384 w 3"/>
                <a:gd name="T3" fmla="*/ 40960 h 5"/>
                <a:gd name="T4" fmla="*/ 16384 w 3"/>
                <a:gd name="T5" fmla="*/ 40960 h 5"/>
                <a:gd name="T6" fmla="*/ 16384 w 3"/>
                <a:gd name="T7" fmla="*/ 40960 h 5"/>
                <a:gd name="T8" fmla="*/ 24576 w 3"/>
                <a:gd name="T9" fmla="*/ 40960 h 5"/>
                <a:gd name="T10" fmla="*/ 24576 w 3"/>
                <a:gd name="T11" fmla="*/ 16384 h 5"/>
                <a:gd name="T12" fmla="*/ 24576 w 3"/>
                <a:gd name="T13" fmla="*/ 16384 h 5"/>
                <a:gd name="T14" fmla="*/ 24576 w 3"/>
                <a:gd name="T15" fmla="*/ 0 h 5"/>
                <a:gd name="T16" fmla="*/ 16384 w 3"/>
                <a:gd name="T17" fmla="*/ 0 h 5"/>
                <a:gd name="T18" fmla="*/ 16384 w 3"/>
                <a:gd name="T19" fmla="*/ 8192 h 5"/>
                <a:gd name="T20" fmla="*/ 16384 w 3"/>
                <a:gd name="T21" fmla="*/ 8192 h 5"/>
                <a:gd name="T22" fmla="*/ 0 w 3"/>
                <a:gd name="T23" fmla="*/ 16384 h 5"/>
                <a:gd name="T24" fmla="*/ 0 w 3"/>
                <a:gd name="T25" fmla="*/ 16384 h 5"/>
                <a:gd name="T26" fmla="*/ 0 w 3"/>
                <a:gd name="T27" fmla="*/ 16384 h 5"/>
                <a:gd name="T28" fmla="*/ 0 w 3"/>
                <a:gd name="T29" fmla="*/ 16384 h 5"/>
                <a:gd name="T30" fmla="*/ 8192 w 3"/>
                <a:gd name="T31" fmla="*/ 24576 h 5"/>
                <a:gd name="T32" fmla="*/ 8192 w 3"/>
                <a:gd name="T33" fmla="*/ 24576 h 5"/>
                <a:gd name="T34" fmla="*/ 8192 w 3"/>
                <a:gd name="T35" fmla="*/ 32768 h 5"/>
                <a:gd name="T36" fmla="*/ 16384 w 3"/>
                <a:gd name="T37" fmla="*/ 40960 h 5"/>
                <a:gd name="T38" fmla="*/ 16384 w 3"/>
                <a:gd name="T39" fmla="*/ 32768 h 5"/>
                <a:gd name="T40" fmla="*/ 16384 w 3"/>
                <a:gd name="T41" fmla="*/ 32768 h 5"/>
                <a:gd name="T42" fmla="*/ 8192 w 3"/>
                <a:gd name="T43" fmla="*/ 24576 h 5"/>
                <a:gd name="T44" fmla="*/ 8192 w 3"/>
                <a:gd name="T45" fmla="*/ 24576 h 5"/>
                <a:gd name="T46" fmla="*/ 8192 w 3"/>
                <a:gd name="T47" fmla="*/ 16384 h 5"/>
                <a:gd name="T48" fmla="*/ 8192 w 3"/>
                <a:gd name="T49" fmla="*/ 16384 h 5"/>
                <a:gd name="T50" fmla="*/ 8192 w 3"/>
                <a:gd name="T51" fmla="*/ 16384 h 5"/>
                <a:gd name="T52" fmla="*/ 8192 w 3"/>
                <a:gd name="T53" fmla="*/ 16384 h 5"/>
                <a:gd name="T54" fmla="*/ 8192 w 3"/>
                <a:gd name="T55" fmla="*/ 16384 h 5"/>
                <a:gd name="T56" fmla="*/ 8192 w 3"/>
                <a:gd name="T57" fmla="*/ 16384 h 5"/>
                <a:gd name="T58" fmla="*/ 16384 w 3"/>
                <a:gd name="T59" fmla="*/ 8192 h 5"/>
                <a:gd name="T60" fmla="*/ 16384 w 3"/>
                <a:gd name="T61" fmla="*/ 8192 h 5"/>
                <a:gd name="T62" fmla="*/ 16384 w 3"/>
                <a:gd name="T63" fmla="*/ 8192 h 5"/>
                <a:gd name="T64" fmla="*/ 16384 w 3"/>
                <a:gd name="T65" fmla="*/ 8192 h 5"/>
                <a:gd name="T66" fmla="*/ 24576 w 3"/>
                <a:gd name="T67" fmla="*/ 8192 h 5"/>
                <a:gd name="T68" fmla="*/ 24576 w 3"/>
                <a:gd name="T69" fmla="*/ 0 h 5"/>
                <a:gd name="T70" fmla="*/ 24576 w 3"/>
                <a:gd name="T71" fmla="*/ 8192 h 5"/>
                <a:gd name="T72" fmla="*/ 16384 w 3"/>
                <a:gd name="T73" fmla="*/ 16384 h 5"/>
                <a:gd name="T74" fmla="*/ 16384 w 3"/>
                <a:gd name="T75" fmla="*/ 32768 h 5"/>
                <a:gd name="T76" fmla="*/ 16384 w 3"/>
                <a:gd name="T77" fmla="*/ 32768 h 5"/>
                <a:gd name="T78" fmla="*/ 16384 w 3"/>
                <a:gd name="T79" fmla="*/ 32768 h 5"/>
                <a:gd name="T80" fmla="*/ 16384 w 3"/>
                <a:gd name="T81" fmla="*/ 32768 h 5"/>
                <a:gd name="T82" fmla="*/ 16384 w 3"/>
                <a:gd name="T83" fmla="*/ 32768 h 5"/>
                <a:gd name="T84" fmla="*/ 16384 w 3"/>
                <a:gd name="T85" fmla="*/ 32768 h 5"/>
                <a:gd name="T86" fmla="*/ 16384 w 3"/>
                <a:gd name="T87" fmla="*/ 32768 h 5"/>
                <a:gd name="T88" fmla="*/ 16384 w 3"/>
                <a:gd name="T89" fmla="*/ 32768 h 5"/>
                <a:gd name="T90" fmla="*/ 16384 w 3"/>
                <a:gd name="T91" fmla="*/ 40960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746"/>
            <p:cNvSpPr>
              <a:spLocks/>
            </p:cNvSpPr>
            <p:nvPr/>
          </p:nvSpPr>
          <p:spPr bwMode="auto">
            <a:xfrm>
              <a:off x="5795" y="2837"/>
              <a:ext cx="66" cy="49"/>
            </a:xfrm>
            <a:custGeom>
              <a:avLst/>
              <a:gdLst>
                <a:gd name="T0" fmla="*/ 172032 w 33"/>
                <a:gd name="T1" fmla="*/ 156982 h 25"/>
                <a:gd name="T2" fmla="*/ 163840 w 33"/>
                <a:gd name="T3" fmla="*/ 150710 h 25"/>
                <a:gd name="T4" fmla="*/ 139264 w 33"/>
                <a:gd name="T5" fmla="*/ 150710 h 25"/>
                <a:gd name="T6" fmla="*/ 114688 w 33"/>
                <a:gd name="T7" fmla="*/ 137882 h 25"/>
                <a:gd name="T8" fmla="*/ 81920 w 33"/>
                <a:gd name="T9" fmla="*/ 124552 h 25"/>
                <a:gd name="T10" fmla="*/ 49152 w 33"/>
                <a:gd name="T11" fmla="*/ 106244 h 25"/>
                <a:gd name="T12" fmla="*/ 24576 w 33"/>
                <a:gd name="T13" fmla="*/ 87147 h 25"/>
                <a:gd name="T14" fmla="*/ 16384 w 33"/>
                <a:gd name="T15" fmla="*/ 80093 h 25"/>
                <a:gd name="T16" fmla="*/ 8192 w 33"/>
                <a:gd name="T17" fmla="*/ 70348 h 25"/>
                <a:gd name="T18" fmla="*/ 0 w 33"/>
                <a:gd name="T19" fmla="*/ 63547 h 25"/>
                <a:gd name="T20" fmla="*/ 0 w 33"/>
                <a:gd name="T21" fmla="*/ 51254 h 25"/>
                <a:gd name="T22" fmla="*/ 8192 w 33"/>
                <a:gd name="T23" fmla="*/ 44463 h 25"/>
                <a:gd name="T24" fmla="*/ 16384 w 33"/>
                <a:gd name="T25" fmla="*/ 44463 h 25"/>
                <a:gd name="T26" fmla="*/ 40960 w 33"/>
                <a:gd name="T27" fmla="*/ 32422 h 25"/>
                <a:gd name="T28" fmla="*/ 65536 w 33"/>
                <a:gd name="T29" fmla="*/ 26150 h 25"/>
                <a:gd name="T30" fmla="*/ 90112 w 33"/>
                <a:gd name="T31" fmla="*/ 13342 h 25"/>
                <a:gd name="T32" fmla="*/ 122880 w 33"/>
                <a:gd name="T33" fmla="*/ 6807 h 25"/>
                <a:gd name="T34" fmla="*/ 147456 w 33"/>
                <a:gd name="T35" fmla="*/ 6807 h 25"/>
                <a:gd name="T36" fmla="*/ 180224 w 33"/>
                <a:gd name="T37" fmla="*/ 0 h 25"/>
                <a:gd name="T38" fmla="*/ 212992 w 33"/>
                <a:gd name="T39" fmla="*/ 0 h 25"/>
                <a:gd name="T40" fmla="*/ 245760 w 33"/>
                <a:gd name="T41" fmla="*/ 6807 h 25"/>
                <a:gd name="T42" fmla="*/ 262144 w 33"/>
                <a:gd name="T43" fmla="*/ 20016 h 25"/>
                <a:gd name="T44" fmla="*/ 262144 w 33"/>
                <a:gd name="T45" fmla="*/ 44463 h 25"/>
                <a:gd name="T46" fmla="*/ 270336 w 33"/>
                <a:gd name="T47" fmla="*/ 63547 h 25"/>
                <a:gd name="T48" fmla="*/ 262144 w 33"/>
                <a:gd name="T49" fmla="*/ 87147 h 25"/>
                <a:gd name="T50" fmla="*/ 253952 w 33"/>
                <a:gd name="T51" fmla="*/ 112990 h 25"/>
                <a:gd name="T52" fmla="*/ 245760 w 33"/>
                <a:gd name="T53" fmla="*/ 124552 h 25"/>
                <a:gd name="T54" fmla="*/ 237568 w 33"/>
                <a:gd name="T55" fmla="*/ 137882 h 25"/>
                <a:gd name="T56" fmla="*/ 229376 w 33"/>
                <a:gd name="T57" fmla="*/ 143995 h 25"/>
                <a:gd name="T58" fmla="*/ 212992 w 33"/>
                <a:gd name="T59" fmla="*/ 150710 h 25"/>
                <a:gd name="T60" fmla="*/ 204800 w 33"/>
                <a:gd name="T61" fmla="*/ 150710 h 25"/>
                <a:gd name="T62" fmla="*/ 188416 w 33"/>
                <a:gd name="T63" fmla="*/ 156982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747"/>
            <p:cNvSpPr>
              <a:spLocks/>
            </p:cNvSpPr>
            <p:nvPr/>
          </p:nvSpPr>
          <p:spPr bwMode="auto">
            <a:xfrm>
              <a:off x="5864" y="2801"/>
              <a:ext cx="80" cy="66"/>
            </a:xfrm>
            <a:custGeom>
              <a:avLst/>
              <a:gdLst>
                <a:gd name="T0" fmla="*/ 204800 w 40"/>
                <a:gd name="T1" fmla="*/ 270336 h 33"/>
                <a:gd name="T2" fmla="*/ 180224 w 40"/>
                <a:gd name="T3" fmla="*/ 262144 h 33"/>
                <a:gd name="T4" fmla="*/ 147456 w 40"/>
                <a:gd name="T5" fmla="*/ 245760 h 33"/>
                <a:gd name="T6" fmla="*/ 106496 w 40"/>
                <a:gd name="T7" fmla="*/ 229376 h 33"/>
                <a:gd name="T8" fmla="*/ 73728 w 40"/>
                <a:gd name="T9" fmla="*/ 204800 h 33"/>
                <a:gd name="T10" fmla="*/ 49152 w 40"/>
                <a:gd name="T11" fmla="*/ 180224 h 33"/>
                <a:gd name="T12" fmla="*/ 24576 w 40"/>
                <a:gd name="T13" fmla="*/ 147456 h 33"/>
                <a:gd name="T14" fmla="*/ 16384 w 40"/>
                <a:gd name="T15" fmla="*/ 131072 h 33"/>
                <a:gd name="T16" fmla="*/ 8192 w 40"/>
                <a:gd name="T17" fmla="*/ 114688 h 33"/>
                <a:gd name="T18" fmla="*/ 8192 w 40"/>
                <a:gd name="T19" fmla="*/ 98304 h 33"/>
                <a:gd name="T20" fmla="*/ 0 w 40"/>
                <a:gd name="T21" fmla="*/ 81920 h 33"/>
                <a:gd name="T22" fmla="*/ 8192 w 40"/>
                <a:gd name="T23" fmla="*/ 73728 h 33"/>
                <a:gd name="T24" fmla="*/ 32768 w 40"/>
                <a:gd name="T25" fmla="*/ 57344 h 33"/>
                <a:gd name="T26" fmla="*/ 65536 w 40"/>
                <a:gd name="T27" fmla="*/ 40960 h 33"/>
                <a:gd name="T28" fmla="*/ 98304 w 40"/>
                <a:gd name="T29" fmla="*/ 24576 h 33"/>
                <a:gd name="T30" fmla="*/ 131072 w 40"/>
                <a:gd name="T31" fmla="*/ 8192 h 33"/>
                <a:gd name="T32" fmla="*/ 163840 w 40"/>
                <a:gd name="T33" fmla="*/ 0 h 33"/>
                <a:gd name="T34" fmla="*/ 188416 w 40"/>
                <a:gd name="T35" fmla="*/ 0 h 33"/>
                <a:gd name="T36" fmla="*/ 204800 w 40"/>
                <a:gd name="T37" fmla="*/ 0 h 33"/>
                <a:gd name="T38" fmla="*/ 212992 w 40"/>
                <a:gd name="T39" fmla="*/ 0 h 33"/>
                <a:gd name="T40" fmla="*/ 229376 w 40"/>
                <a:gd name="T41" fmla="*/ 8192 h 33"/>
                <a:gd name="T42" fmla="*/ 237568 w 40"/>
                <a:gd name="T43" fmla="*/ 8192 h 33"/>
                <a:gd name="T44" fmla="*/ 253952 w 40"/>
                <a:gd name="T45" fmla="*/ 8192 h 33"/>
                <a:gd name="T46" fmla="*/ 262144 w 40"/>
                <a:gd name="T47" fmla="*/ 8192 h 33"/>
                <a:gd name="T48" fmla="*/ 278528 w 40"/>
                <a:gd name="T49" fmla="*/ 24576 h 33"/>
                <a:gd name="T50" fmla="*/ 294912 w 40"/>
                <a:gd name="T51" fmla="*/ 32768 h 33"/>
                <a:gd name="T52" fmla="*/ 311296 w 40"/>
                <a:gd name="T53" fmla="*/ 40960 h 33"/>
                <a:gd name="T54" fmla="*/ 319488 w 40"/>
                <a:gd name="T55" fmla="*/ 57344 h 33"/>
                <a:gd name="T56" fmla="*/ 327680 w 40"/>
                <a:gd name="T57" fmla="*/ 73728 h 33"/>
                <a:gd name="T58" fmla="*/ 327680 w 40"/>
                <a:gd name="T59" fmla="*/ 106496 h 33"/>
                <a:gd name="T60" fmla="*/ 327680 w 40"/>
                <a:gd name="T61" fmla="*/ 147456 h 33"/>
                <a:gd name="T62" fmla="*/ 327680 w 40"/>
                <a:gd name="T63" fmla="*/ 196608 h 33"/>
                <a:gd name="T64" fmla="*/ 319488 w 40"/>
                <a:gd name="T65" fmla="*/ 212992 h 33"/>
                <a:gd name="T66" fmla="*/ 311296 w 40"/>
                <a:gd name="T67" fmla="*/ 229376 h 33"/>
                <a:gd name="T68" fmla="*/ 303104 w 40"/>
                <a:gd name="T69" fmla="*/ 245760 h 33"/>
                <a:gd name="T70" fmla="*/ 294912 w 40"/>
                <a:gd name="T71" fmla="*/ 253952 h 33"/>
                <a:gd name="T72" fmla="*/ 278528 w 40"/>
                <a:gd name="T73" fmla="*/ 262144 h 33"/>
                <a:gd name="T74" fmla="*/ 262144 w 40"/>
                <a:gd name="T75" fmla="*/ 262144 h 33"/>
                <a:gd name="T76" fmla="*/ 245760 w 40"/>
                <a:gd name="T77" fmla="*/ 270336 h 33"/>
                <a:gd name="T78" fmla="*/ 212992 w 40"/>
                <a:gd name="T79" fmla="*/ 270336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748"/>
            <p:cNvSpPr>
              <a:spLocks/>
            </p:cNvSpPr>
            <p:nvPr/>
          </p:nvSpPr>
          <p:spPr bwMode="auto">
            <a:xfrm>
              <a:off x="5795" y="2798"/>
              <a:ext cx="48" cy="47"/>
            </a:xfrm>
            <a:custGeom>
              <a:avLst/>
              <a:gdLst>
                <a:gd name="T0" fmla="*/ 24576 w 24"/>
                <a:gd name="T1" fmla="*/ 149495 h 24"/>
                <a:gd name="T2" fmla="*/ 16384 w 24"/>
                <a:gd name="T3" fmla="*/ 149495 h 24"/>
                <a:gd name="T4" fmla="*/ 8192 w 24"/>
                <a:gd name="T5" fmla="*/ 142825 h 24"/>
                <a:gd name="T6" fmla="*/ 8192 w 24"/>
                <a:gd name="T7" fmla="*/ 130020 h 24"/>
                <a:gd name="T8" fmla="*/ 0 w 24"/>
                <a:gd name="T9" fmla="*/ 123712 h 24"/>
                <a:gd name="T10" fmla="*/ 8192 w 24"/>
                <a:gd name="T11" fmla="*/ 111778 h 24"/>
                <a:gd name="T12" fmla="*/ 16384 w 24"/>
                <a:gd name="T13" fmla="*/ 111778 h 24"/>
                <a:gd name="T14" fmla="*/ 32768 w 24"/>
                <a:gd name="T15" fmla="*/ 111778 h 24"/>
                <a:gd name="T16" fmla="*/ 57344 w 24"/>
                <a:gd name="T17" fmla="*/ 111778 h 24"/>
                <a:gd name="T18" fmla="*/ 73728 w 24"/>
                <a:gd name="T19" fmla="*/ 105587 h 24"/>
                <a:gd name="T20" fmla="*/ 81920 w 24"/>
                <a:gd name="T21" fmla="*/ 105587 h 24"/>
                <a:gd name="T22" fmla="*/ 81920 w 24"/>
                <a:gd name="T23" fmla="*/ 98649 h 24"/>
                <a:gd name="T24" fmla="*/ 81920 w 24"/>
                <a:gd name="T25" fmla="*/ 86235 h 24"/>
                <a:gd name="T26" fmla="*/ 73728 w 24"/>
                <a:gd name="T27" fmla="*/ 76338 h 24"/>
                <a:gd name="T28" fmla="*/ 73728 w 24"/>
                <a:gd name="T29" fmla="*/ 69936 h 24"/>
                <a:gd name="T30" fmla="*/ 65536 w 24"/>
                <a:gd name="T31" fmla="*/ 69936 h 24"/>
                <a:gd name="T32" fmla="*/ 57344 w 24"/>
                <a:gd name="T33" fmla="*/ 69936 h 24"/>
                <a:gd name="T34" fmla="*/ 40960 w 24"/>
                <a:gd name="T35" fmla="*/ 69936 h 24"/>
                <a:gd name="T36" fmla="*/ 24576 w 24"/>
                <a:gd name="T37" fmla="*/ 76338 h 24"/>
                <a:gd name="T38" fmla="*/ 8192 w 24"/>
                <a:gd name="T39" fmla="*/ 76338 h 24"/>
                <a:gd name="T40" fmla="*/ 0 w 24"/>
                <a:gd name="T41" fmla="*/ 69936 h 24"/>
                <a:gd name="T42" fmla="*/ 0 w 24"/>
                <a:gd name="T43" fmla="*/ 69936 h 24"/>
                <a:gd name="T44" fmla="*/ 0 w 24"/>
                <a:gd name="T45" fmla="*/ 63172 h 24"/>
                <a:gd name="T46" fmla="*/ 16384 w 24"/>
                <a:gd name="T47" fmla="*/ 63172 h 24"/>
                <a:gd name="T48" fmla="*/ 32768 w 24"/>
                <a:gd name="T49" fmla="*/ 57078 h 24"/>
                <a:gd name="T50" fmla="*/ 40960 w 24"/>
                <a:gd name="T51" fmla="*/ 57078 h 24"/>
                <a:gd name="T52" fmla="*/ 49152 w 24"/>
                <a:gd name="T53" fmla="*/ 50374 h 24"/>
                <a:gd name="T54" fmla="*/ 57344 w 24"/>
                <a:gd name="T55" fmla="*/ 44035 h 24"/>
                <a:gd name="T56" fmla="*/ 57344 w 24"/>
                <a:gd name="T57" fmla="*/ 38981 h 24"/>
                <a:gd name="T58" fmla="*/ 57344 w 24"/>
                <a:gd name="T59" fmla="*/ 32258 h 24"/>
                <a:gd name="T60" fmla="*/ 57344 w 24"/>
                <a:gd name="T61" fmla="*/ 19905 h 24"/>
                <a:gd name="T62" fmla="*/ 65536 w 24"/>
                <a:gd name="T63" fmla="*/ 19905 h 24"/>
                <a:gd name="T64" fmla="*/ 81920 w 24"/>
                <a:gd name="T65" fmla="*/ 13135 h 24"/>
                <a:gd name="T66" fmla="*/ 106496 w 24"/>
                <a:gd name="T67" fmla="*/ 6707 h 24"/>
                <a:gd name="T68" fmla="*/ 131072 w 24"/>
                <a:gd name="T69" fmla="*/ 0 h 24"/>
                <a:gd name="T70" fmla="*/ 139264 w 24"/>
                <a:gd name="T71" fmla="*/ 0 h 24"/>
                <a:gd name="T72" fmla="*/ 147456 w 24"/>
                <a:gd name="T73" fmla="*/ 0 h 24"/>
                <a:gd name="T74" fmla="*/ 155648 w 24"/>
                <a:gd name="T75" fmla="*/ 13135 h 24"/>
                <a:gd name="T76" fmla="*/ 172032 w 24"/>
                <a:gd name="T77" fmla="*/ 38981 h 24"/>
                <a:gd name="T78" fmla="*/ 188416 w 24"/>
                <a:gd name="T79" fmla="*/ 63172 h 24"/>
                <a:gd name="T80" fmla="*/ 196608 w 24"/>
                <a:gd name="T81" fmla="*/ 76338 h 24"/>
                <a:gd name="T82" fmla="*/ 196608 w 24"/>
                <a:gd name="T83" fmla="*/ 92774 h 24"/>
                <a:gd name="T84" fmla="*/ 196608 w 24"/>
                <a:gd name="T85" fmla="*/ 105587 h 24"/>
                <a:gd name="T86" fmla="*/ 172032 w 24"/>
                <a:gd name="T87" fmla="*/ 111778 h 24"/>
                <a:gd name="T88" fmla="*/ 155648 w 24"/>
                <a:gd name="T89" fmla="*/ 111778 h 24"/>
                <a:gd name="T90" fmla="*/ 114688 w 24"/>
                <a:gd name="T91" fmla="*/ 123712 h 24"/>
                <a:gd name="T92" fmla="*/ 73728 w 24"/>
                <a:gd name="T93" fmla="*/ 136958 h 24"/>
                <a:gd name="T94" fmla="*/ 32768 w 24"/>
                <a:gd name="T95" fmla="*/ 149495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749"/>
            <p:cNvSpPr>
              <a:spLocks/>
            </p:cNvSpPr>
            <p:nvPr/>
          </p:nvSpPr>
          <p:spPr bwMode="auto">
            <a:xfrm>
              <a:off x="5839" y="2800"/>
              <a:ext cx="18" cy="33"/>
            </a:xfrm>
            <a:custGeom>
              <a:avLst/>
              <a:gdLst>
                <a:gd name="T0" fmla="*/ 73728 w 9"/>
                <a:gd name="T1" fmla="*/ 94322 h 17"/>
                <a:gd name="T2" fmla="*/ 57344 w 9"/>
                <a:gd name="T3" fmla="*/ 88061 h 17"/>
                <a:gd name="T4" fmla="*/ 49152 w 9"/>
                <a:gd name="T5" fmla="*/ 88061 h 17"/>
                <a:gd name="T6" fmla="*/ 40960 w 9"/>
                <a:gd name="T7" fmla="*/ 88061 h 17"/>
                <a:gd name="T8" fmla="*/ 40960 w 9"/>
                <a:gd name="T9" fmla="*/ 76671 h 17"/>
                <a:gd name="T10" fmla="*/ 32768 w 9"/>
                <a:gd name="T11" fmla="*/ 66184 h 17"/>
                <a:gd name="T12" fmla="*/ 32768 w 9"/>
                <a:gd name="T13" fmla="*/ 54854 h 17"/>
                <a:gd name="T14" fmla="*/ 24576 w 9"/>
                <a:gd name="T15" fmla="*/ 45365 h 17"/>
                <a:gd name="T16" fmla="*/ 24576 w 9"/>
                <a:gd name="T17" fmla="*/ 34095 h 17"/>
                <a:gd name="T18" fmla="*/ 16384 w 9"/>
                <a:gd name="T19" fmla="*/ 23370 h 17"/>
                <a:gd name="T20" fmla="*/ 8192 w 9"/>
                <a:gd name="T21" fmla="*/ 12039 h 17"/>
                <a:gd name="T22" fmla="*/ 0 w 9"/>
                <a:gd name="T23" fmla="*/ 0 h 17"/>
                <a:gd name="T24" fmla="*/ 8192 w 9"/>
                <a:gd name="T25" fmla="*/ 0 h 17"/>
                <a:gd name="T26" fmla="*/ 8192 w 9"/>
                <a:gd name="T27" fmla="*/ 0 h 17"/>
                <a:gd name="T28" fmla="*/ 8192 w 9"/>
                <a:gd name="T29" fmla="*/ 0 h 17"/>
                <a:gd name="T30" fmla="*/ 16384 w 9"/>
                <a:gd name="T31" fmla="*/ 0 h 17"/>
                <a:gd name="T32" fmla="*/ 16384 w 9"/>
                <a:gd name="T33" fmla="*/ 0 h 17"/>
                <a:gd name="T34" fmla="*/ 24576 w 9"/>
                <a:gd name="T35" fmla="*/ 0 h 17"/>
                <a:gd name="T36" fmla="*/ 24576 w 9"/>
                <a:gd name="T37" fmla="*/ 6202 h 17"/>
                <a:gd name="T38" fmla="*/ 32768 w 9"/>
                <a:gd name="T39" fmla="*/ 12039 h 17"/>
                <a:gd name="T40" fmla="*/ 40960 w 9"/>
                <a:gd name="T41" fmla="*/ 23370 h 17"/>
                <a:gd name="T42" fmla="*/ 49152 w 9"/>
                <a:gd name="T43" fmla="*/ 34095 h 17"/>
                <a:gd name="T44" fmla="*/ 57344 w 9"/>
                <a:gd name="T45" fmla="*/ 45365 h 17"/>
                <a:gd name="T46" fmla="*/ 65536 w 9"/>
                <a:gd name="T47" fmla="*/ 54854 h 17"/>
                <a:gd name="T48" fmla="*/ 65536 w 9"/>
                <a:gd name="T49" fmla="*/ 66184 h 17"/>
                <a:gd name="T50" fmla="*/ 73728 w 9"/>
                <a:gd name="T51" fmla="*/ 83111 h 17"/>
                <a:gd name="T52" fmla="*/ 73728 w 9"/>
                <a:gd name="T53" fmla="*/ 94322 h 17"/>
                <a:gd name="T54" fmla="*/ 73728 w 9"/>
                <a:gd name="T55" fmla="*/ 94322 h 17"/>
                <a:gd name="T56" fmla="*/ 73728 w 9"/>
                <a:gd name="T57" fmla="*/ 94322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750"/>
            <p:cNvSpPr>
              <a:spLocks/>
            </p:cNvSpPr>
            <p:nvPr/>
          </p:nvSpPr>
          <p:spPr bwMode="auto">
            <a:xfrm>
              <a:off x="5795" y="2823"/>
              <a:ext cx="16" cy="8"/>
            </a:xfrm>
            <a:custGeom>
              <a:avLst/>
              <a:gdLst>
                <a:gd name="T0" fmla="*/ 0 w 8"/>
                <a:gd name="T1" fmla="*/ 32768 h 4"/>
                <a:gd name="T2" fmla="*/ 0 w 8"/>
                <a:gd name="T3" fmla="*/ 8192 h 4"/>
                <a:gd name="T4" fmla="*/ 8192 w 8"/>
                <a:gd name="T5" fmla="*/ 8192 h 4"/>
                <a:gd name="T6" fmla="*/ 16384 w 8"/>
                <a:gd name="T7" fmla="*/ 8192 h 4"/>
                <a:gd name="T8" fmla="*/ 32768 w 8"/>
                <a:gd name="T9" fmla="*/ 0 h 4"/>
                <a:gd name="T10" fmla="*/ 40960 w 8"/>
                <a:gd name="T11" fmla="*/ 0 h 4"/>
                <a:gd name="T12" fmla="*/ 49152 w 8"/>
                <a:gd name="T13" fmla="*/ 0 h 4"/>
                <a:gd name="T14" fmla="*/ 57344 w 8"/>
                <a:gd name="T15" fmla="*/ 0 h 4"/>
                <a:gd name="T16" fmla="*/ 65536 w 8"/>
                <a:gd name="T17" fmla="*/ 0 h 4"/>
                <a:gd name="T18" fmla="*/ 65536 w 8"/>
                <a:gd name="T19" fmla="*/ 0 h 4"/>
                <a:gd name="T20" fmla="*/ 65536 w 8"/>
                <a:gd name="T21" fmla="*/ 8192 h 4"/>
                <a:gd name="T22" fmla="*/ 65536 w 8"/>
                <a:gd name="T23" fmla="*/ 16384 h 4"/>
                <a:gd name="T24" fmla="*/ 65536 w 8"/>
                <a:gd name="T25" fmla="*/ 24576 h 4"/>
                <a:gd name="T26" fmla="*/ 57344 w 8"/>
                <a:gd name="T27" fmla="*/ 24576 h 4"/>
                <a:gd name="T28" fmla="*/ 49152 w 8"/>
                <a:gd name="T29" fmla="*/ 24576 h 4"/>
                <a:gd name="T30" fmla="*/ 49152 w 8"/>
                <a:gd name="T31" fmla="*/ 24576 h 4"/>
                <a:gd name="T32" fmla="*/ 40960 w 8"/>
                <a:gd name="T33" fmla="*/ 24576 h 4"/>
                <a:gd name="T34" fmla="*/ 32768 w 8"/>
                <a:gd name="T35" fmla="*/ 24576 h 4"/>
                <a:gd name="T36" fmla="*/ 24576 w 8"/>
                <a:gd name="T37" fmla="*/ 24576 h 4"/>
                <a:gd name="T38" fmla="*/ 16384 w 8"/>
                <a:gd name="T39" fmla="*/ 24576 h 4"/>
                <a:gd name="T40" fmla="*/ 8192 w 8"/>
                <a:gd name="T41" fmla="*/ 32768 h 4"/>
                <a:gd name="T42" fmla="*/ 0 w 8"/>
                <a:gd name="T43" fmla="*/ 32768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751"/>
            <p:cNvSpPr>
              <a:spLocks/>
            </p:cNvSpPr>
            <p:nvPr/>
          </p:nvSpPr>
          <p:spPr bwMode="auto">
            <a:xfrm>
              <a:off x="5789" y="2805"/>
              <a:ext cx="18" cy="10"/>
            </a:xfrm>
            <a:custGeom>
              <a:avLst/>
              <a:gdLst>
                <a:gd name="T0" fmla="*/ 8192 w 9"/>
                <a:gd name="T1" fmla="*/ 40960 h 5"/>
                <a:gd name="T2" fmla="*/ 8192 w 9"/>
                <a:gd name="T3" fmla="*/ 32768 h 5"/>
                <a:gd name="T4" fmla="*/ 8192 w 9"/>
                <a:gd name="T5" fmla="*/ 32768 h 5"/>
                <a:gd name="T6" fmla="*/ 0 w 9"/>
                <a:gd name="T7" fmla="*/ 24576 h 5"/>
                <a:gd name="T8" fmla="*/ 0 w 9"/>
                <a:gd name="T9" fmla="*/ 24576 h 5"/>
                <a:gd name="T10" fmla="*/ 0 w 9"/>
                <a:gd name="T11" fmla="*/ 16384 h 5"/>
                <a:gd name="T12" fmla="*/ 8192 w 9"/>
                <a:gd name="T13" fmla="*/ 16384 h 5"/>
                <a:gd name="T14" fmla="*/ 8192 w 9"/>
                <a:gd name="T15" fmla="*/ 8192 h 5"/>
                <a:gd name="T16" fmla="*/ 16384 w 9"/>
                <a:gd name="T17" fmla="*/ 8192 h 5"/>
                <a:gd name="T18" fmla="*/ 16384 w 9"/>
                <a:gd name="T19" fmla="*/ 8192 h 5"/>
                <a:gd name="T20" fmla="*/ 24576 w 9"/>
                <a:gd name="T21" fmla="*/ 0 h 5"/>
                <a:gd name="T22" fmla="*/ 32768 w 9"/>
                <a:gd name="T23" fmla="*/ 0 h 5"/>
                <a:gd name="T24" fmla="*/ 40960 w 9"/>
                <a:gd name="T25" fmla="*/ 0 h 5"/>
                <a:gd name="T26" fmla="*/ 40960 w 9"/>
                <a:gd name="T27" fmla="*/ 0 h 5"/>
                <a:gd name="T28" fmla="*/ 49152 w 9"/>
                <a:gd name="T29" fmla="*/ 0 h 5"/>
                <a:gd name="T30" fmla="*/ 57344 w 9"/>
                <a:gd name="T31" fmla="*/ 0 h 5"/>
                <a:gd name="T32" fmla="*/ 65536 w 9"/>
                <a:gd name="T33" fmla="*/ 0 h 5"/>
                <a:gd name="T34" fmla="*/ 73728 w 9"/>
                <a:gd name="T35" fmla="*/ 8192 h 5"/>
                <a:gd name="T36" fmla="*/ 65536 w 9"/>
                <a:gd name="T37" fmla="*/ 8192 h 5"/>
                <a:gd name="T38" fmla="*/ 65536 w 9"/>
                <a:gd name="T39" fmla="*/ 16384 h 5"/>
                <a:gd name="T40" fmla="*/ 65536 w 9"/>
                <a:gd name="T41" fmla="*/ 16384 h 5"/>
                <a:gd name="T42" fmla="*/ 57344 w 9"/>
                <a:gd name="T43" fmla="*/ 16384 h 5"/>
                <a:gd name="T44" fmla="*/ 57344 w 9"/>
                <a:gd name="T45" fmla="*/ 24576 h 5"/>
                <a:gd name="T46" fmla="*/ 57344 w 9"/>
                <a:gd name="T47" fmla="*/ 24576 h 5"/>
                <a:gd name="T48" fmla="*/ 40960 w 9"/>
                <a:gd name="T49" fmla="*/ 32768 h 5"/>
                <a:gd name="T50" fmla="*/ 32768 w 9"/>
                <a:gd name="T51" fmla="*/ 32768 h 5"/>
                <a:gd name="T52" fmla="*/ 24576 w 9"/>
                <a:gd name="T53" fmla="*/ 32768 h 5"/>
                <a:gd name="T54" fmla="*/ 16384 w 9"/>
                <a:gd name="T55" fmla="*/ 32768 h 5"/>
                <a:gd name="T56" fmla="*/ 8192 w 9"/>
                <a:gd name="T57" fmla="*/ 40960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752"/>
            <p:cNvSpPr>
              <a:spLocks/>
            </p:cNvSpPr>
            <p:nvPr/>
          </p:nvSpPr>
          <p:spPr bwMode="auto">
            <a:xfrm>
              <a:off x="5825" y="2720"/>
              <a:ext cx="93" cy="93"/>
            </a:xfrm>
            <a:custGeom>
              <a:avLst/>
              <a:gdLst>
                <a:gd name="T0" fmla="*/ 143568 w 47"/>
                <a:gd name="T1" fmla="*/ 327295 h 47"/>
                <a:gd name="T2" fmla="*/ 151058 w 47"/>
                <a:gd name="T3" fmla="*/ 313064 h 47"/>
                <a:gd name="T4" fmla="*/ 191594 w 47"/>
                <a:gd name="T5" fmla="*/ 284081 h 47"/>
                <a:gd name="T6" fmla="*/ 219989 w 47"/>
                <a:gd name="T7" fmla="*/ 269850 h 47"/>
                <a:gd name="T8" fmla="*/ 227399 w 47"/>
                <a:gd name="T9" fmla="*/ 254733 h 47"/>
                <a:gd name="T10" fmla="*/ 219989 w 47"/>
                <a:gd name="T11" fmla="*/ 234807 h 47"/>
                <a:gd name="T12" fmla="*/ 213425 w 47"/>
                <a:gd name="T13" fmla="*/ 227399 h 47"/>
                <a:gd name="T14" fmla="*/ 169256 w 47"/>
                <a:gd name="T15" fmla="*/ 241812 h 47"/>
                <a:gd name="T16" fmla="*/ 151058 w 47"/>
                <a:gd name="T17" fmla="*/ 254733 h 47"/>
                <a:gd name="T18" fmla="*/ 184217 w 47"/>
                <a:gd name="T19" fmla="*/ 227399 h 47"/>
                <a:gd name="T20" fmla="*/ 198567 w 47"/>
                <a:gd name="T21" fmla="*/ 198567 h 47"/>
                <a:gd name="T22" fmla="*/ 176696 w 47"/>
                <a:gd name="T23" fmla="*/ 191594 h 47"/>
                <a:gd name="T24" fmla="*/ 143568 w 47"/>
                <a:gd name="T25" fmla="*/ 206048 h 47"/>
                <a:gd name="T26" fmla="*/ 128736 w 47"/>
                <a:gd name="T27" fmla="*/ 169256 h 47"/>
                <a:gd name="T28" fmla="*/ 114922 w 47"/>
                <a:gd name="T29" fmla="*/ 219989 h 47"/>
                <a:gd name="T30" fmla="*/ 93099 w 47"/>
                <a:gd name="T31" fmla="*/ 254733 h 47"/>
                <a:gd name="T32" fmla="*/ 58079 w 47"/>
                <a:gd name="T33" fmla="*/ 262234 h 47"/>
                <a:gd name="T34" fmla="*/ 43229 w 47"/>
                <a:gd name="T35" fmla="*/ 254733 h 47"/>
                <a:gd name="T36" fmla="*/ 58079 w 47"/>
                <a:gd name="T37" fmla="*/ 241812 h 47"/>
                <a:gd name="T38" fmla="*/ 79958 w 47"/>
                <a:gd name="T39" fmla="*/ 234807 h 47"/>
                <a:gd name="T40" fmla="*/ 85538 w 47"/>
                <a:gd name="T41" fmla="*/ 206048 h 47"/>
                <a:gd name="T42" fmla="*/ 79958 w 47"/>
                <a:gd name="T43" fmla="*/ 151058 h 47"/>
                <a:gd name="T44" fmla="*/ 58079 w 47"/>
                <a:gd name="T45" fmla="*/ 107860 h 47"/>
                <a:gd name="T46" fmla="*/ 36668 w 47"/>
                <a:gd name="T47" fmla="*/ 107860 h 47"/>
                <a:gd name="T48" fmla="*/ 14834 w 47"/>
                <a:gd name="T49" fmla="*/ 136376 h 47"/>
                <a:gd name="T50" fmla="*/ 7497 w 47"/>
                <a:gd name="T51" fmla="*/ 128736 h 47"/>
                <a:gd name="T52" fmla="*/ 21847 w 47"/>
                <a:gd name="T53" fmla="*/ 79958 h 47"/>
                <a:gd name="T54" fmla="*/ 43229 w 47"/>
                <a:gd name="T55" fmla="*/ 50715 h 47"/>
                <a:gd name="T56" fmla="*/ 65060 w 47"/>
                <a:gd name="T57" fmla="*/ 43229 h 47"/>
                <a:gd name="T58" fmla="*/ 85538 w 47"/>
                <a:gd name="T59" fmla="*/ 65060 h 47"/>
                <a:gd name="T60" fmla="*/ 114922 w 47"/>
                <a:gd name="T61" fmla="*/ 114922 h 47"/>
                <a:gd name="T62" fmla="*/ 122206 w 47"/>
                <a:gd name="T63" fmla="*/ 93099 h 47"/>
                <a:gd name="T64" fmla="*/ 128736 w 47"/>
                <a:gd name="T65" fmla="*/ 85538 h 47"/>
                <a:gd name="T66" fmla="*/ 136376 w 47"/>
                <a:gd name="T67" fmla="*/ 114922 h 47"/>
                <a:gd name="T68" fmla="*/ 143568 w 47"/>
                <a:gd name="T69" fmla="*/ 100351 h 47"/>
                <a:gd name="T70" fmla="*/ 122206 w 47"/>
                <a:gd name="T71" fmla="*/ 72556 h 47"/>
                <a:gd name="T72" fmla="*/ 114922 w 47"/>
                <a:gd name="T73" fmla="*/ 50715 h 47"/>
                <a:gd name="T74" fmla="*/ 136376 w 47"/>
                <a:gd name="T75" fmla="*/ 58079 h 47"/>
                <a:gd name="T76" fmla="*/ 151058 w 47"/>
                <a:gd name="T77" fmla="*/ 85538 h 47"/>
                <a:gd name="T78" fmla="*/ 151058 w 47"/>
                <a:gd name="T79" fmla="*/ 79958 h 47"/>
                <a:gd name="T80" fmla="*/ 143568 w 47"/>
                <a:gd name="T81" fmla="*/ 58079 h 47"/>
                <a:gd name="T82" fmla="*/ 128736 w 47"/>
                <a:gd name="T83" fmla="*/ 43229 h 47"/>
                <a:gd name="T84" fmla="*/ 114922 w 47"/>
                <a:gd name="T85" fmla="*/ 29352 h 47"/>
                <a:gd name="T86" fmla="*/ 128736 w 47"/>
                <a:gd name="T87" fmla="*/ 0 h 47"/>
                <a:gd name="T88" fmla="*/ 151058 w 47"/>
                <a:gd name="T89" fmla="*/ 14834 h 47"/>
                <a:gd name="T90" fmla="*/ 169256 w 47"/>
                <a:gd name="T91" fmla="*/ 58079 h 47"/>
                <a:gd name="T92" fmla="*/ 176696 w 47"/>
                <a:gd name="T93" fmla="*/ 100351 h 47"/>
                <a:gd name="T94" fmla="*/ 191594 w 47"/>
                <a:gd name="T95" fmla="*/ 122206 h 47"/>
                <a:gd name="T96" fmla="*/ 241812 w 47"/>
                <a:gd name="T97" fmla="*/ 165407 h 47"/>
                <a:gd name="T98" fmla="*/ 313064 w 47"/>
                <a:gd name="T99" fmla="*/ 227399 h 47"/>
                <a:gd name="T100" fmla="*/ 327295 w 47"/>
                <a:gd name="T101" fmla="*/ 254733 h 47"/>
                <a:gd name="T102" fmla="*/ 334911 w 47"/>
                <a:gd name="T103" fmla="*/ 277069 h 47"/>
                <a:gd name="T104" fmla="*/ 254733 w 47"/>
                <a:gd name="T105" fmla="*/ 291713 h 47"/>
                <a:gd name="T106" fmla="*/ 219989 w 47"/>
                <a:gd name="T107" fmla="*/ 305463 h 47"/>
                <a:gd name="T108" fmla="*/ 176696 w 47"/>
                <a:gd name="T109" fmla="*/ 327295 h 47"/>
                <a:gd name="T110" fmla="*/ 151058 w 47"/>
                <a:gd name="T111" fmla="*/ 334911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753"/>
            <p:cNvSpPr>
              <a:spLocks/>
            </p:cNvSpPr>
            <p:nvPr/>
          </p:nvSpPr>
          <p:spPr bwMode="auto">
            <a:xfrm>
              <a:off x="5866" y="2716"/>
              <a:ext cx="72" cy="89"/>
            </a:xfrm>
            <a:custGeom>
              <a:avLst/>
              <a:gdLst>
                <a:gd name="T0" fmla="*/ 286720 w 36"/>
                <a:gd name="T1" fmla="*/ 311091 h 45"/>
                <a:gd name="T2" fmla="*/ 270336 w 36"/>
                <a:gd name="T3" fmla="*/ 304095 h 45"/>
                <a:gd name="T4" fmla="*/ 262144 w 36"/>
                <a:gd name="T5" fmla="*/ 296862 h 45"/>
                <a:gd name="T6" fmla="*/ 245760 w 36"/>
                <a:gd name="T7" fmla="*/ 296862 h 45"/>
                <a:gd name="T8" fmla="*/ 229376 w 36"/>
                <a:gd name="T9" fmla="*/ 275564 h 45"/>
                <a:gd name="T10" fmla="*/ 204800 w 36"/>
                <a:gd name="T11" fmla="*/ 240662 h 45"/>
                <a:gd name="T12" fmla="*/ 172032 w 36"/>
                <a:gd name="T13" fmla="*/ 211626 h 45"/>
                <a:gd name="T14" fmla="*/ 131072 w 36"/>
                <a:gd name="T15" fmla="*/ 161116 h 45"/>
                <a:gd name="T16" fmla="*/ 114688 w 36"/>
                <a:gd name="T17" fmla="*/ 157293 h 45"/>
                <a:gd name="T18" fmla="*/ 98304 w 36"/>
                <a:gd name="T19" fmla="*/ 150099 h 45"/>
                <a:gd name="T20" fmla="*/ 90112 w 36"/>
                <a:gd name="T21" fmla="*/ 142981 h 45"/>
                <a:gd name="T22" fmla="*/ 73728 w 36"/>
                <a:gd name="T23" fmla="*/ 128312 h 45"/>
                <a:gd name="T24" fmla="*/ 65536 w 36"/>
                <a:gd name="T25" fmla="*/ 114482 h 45"/>
                <a:gd name="T26" fmla="*/ 57344 w 36"/>
                <a:gd name="T27" fmla="*/ 100024 h 45"/>
                <a:gd name="T28" fmla="*/ 49152 w 36"/>
                <a:gd name="T29" fmla="*/ 72294 h 45"/>
                <a:gd name="T30" fmla="*/ 40960 w 36"/>
                <a:gd name="T31" fmla="*/ 57884 h 45"/>
                <a:gd name="T32" fmla="*/ 32768 w 36"/>
                <a:gd name="T33" fmla="*/ 36553 h 45"/>
                <a:gd name="T34" fmla="*/ 24576 w 36"/>
                <a:gd name="T35" fmla="*/ 29267 h 45"/>
                <a:gd name="T36" fmla="*/ 8192 w 36"/>
                <a:gd name="T37" fmla="*/ 14798 h 45"/>
                <a:gd name="T38" fmla="*/ 0 w 36"/>
                <a:gd name="T39" fmla="*/ 0 h 45"/>
                <a:gd name="T40" fmla="*/ 0 w 36"/>
                <a:gd name="T41" fmla="*/ 0 h 45"/>
                <a:gd name="T42" fmla="*/ 16384 w 36"/>
                <a:gd name="T43" fmla="*/ 0 h 45"/>
                <a:gd name="T44" fmla="*/ 24576 w 36"/>
                <a:gd name="T45" fmla="*/ 0 h 45"/>
                <a:gd name="T46" fmla="*/ 40960 w 36"/>
                <a:gd name="T47" fmla="*/ 0 h 45"/>
                <a:gd name="T48" fmla="*/ 49152 w 36"/>
                <a:gd name="T49" fmla="*/ 7482 h 45"/>
                <a:gd name="T50" fmla="*/ 65536 w 36"/>
                <a:gd name="T51" fmla="*/ 21783 h 45"/>
                <a:gd name="T52" fmla="*/ 73728 w 36"/>
                <a:gd name="T53" fmla="*/ 36553 h 45"/>
                <a:gd name="T54" fmla="*/ 73728 w 36"/>
                <a:gd name="T55" fmla="*/ 57884 h 45"/>
                <a:gd name="T56" fmla="*/ 73728 w 36"/>
                <a:gd name="T57" fmla="*/ 72294 h 45"/>
                <a:gd name="T58" fmla="*/ 81920 w 36"/>
                <a:gd name="T59" fmla="*/ 92720 h 45"/>
                <a:gd name="T60" fmla="*/ 98304 w 36"/>
                <a:gd name="T61" fmla="*/ 107002 h 45"/>
                <a:gd name="T62" fmla="*/ 122880 w 36"/>
                <a:gd name="T63" fmla="*/ 121683 h 45"/>
                <a:gd name="T64" fmla="*/ 155648 w 36"/>
                <a:gd name="T65" fmla="*/ 150099 h 45"/>
                <a:gd name="T66" fmla="*/ 188416 w 36"/>
                <a:gd name="T67" fmla="*/ 176030 h 45"/>
                <a:gd name="T68" fmla="*/ 229376 w 36"/>
                <a:gd name="T69" fmla="*/ 204198 h 45"/>
                <a:gd name="T70" fmla="*/ 262144 w 36"/>
                <a:gd name="T71" fmla="*/ 240662 h 45"/>
                <a:gd name="T72" fmla="*/ 278528 w 36"/>
                <a:gd name="T73" fmla="*/ 260997 h 45"/>
                <a:gd name="T74" fmla="*/ 286720 w 36"/>
                <a:gd name="T75" fmla="*/ 282785 h 45"/>
                <a:gd name="T76" fmla="*/ 294912 w 36"/>
                <a:gd name="T77" fmla="*/ 296862 h 45"/>
                <a:gd name="T78" fmla="*/ 294912 w 36"/>
                <a:gd name="T79" fmla="*/ 311091 h 45"/>
                <a:gd name="T80" fmla="*/ 294912 w 36"/>
                <a:gd name="T81" fmla="*/ 318652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754"/>
            <p:cNvSpPr>
              <a:spLocks/>
            </p:cNvSpPr>
            <p:nvPr/>
          </p:nvSpPr>
          <p:spPr bwMode="auto">
            <a:xfrm>
              <a:off x="5726" y="2766"/>
              <a:ext cx="53" cy="37"/>
            </a:xfrm>
            <a:custGeom>
              <a:avLst/>
              <a:gdLst>
                <a:gd name="T0" fmla="*/ 88163 w 27"/>
                <a:gd name="T1" fmla="*/ 109997 h 19"/>
                <a:gd name="T2" fmla="*/ 71401 w 27"/>
                <a:gd name="T3" fmla="*/ 103456 h 19"/>
                <a:gd name="T4" fmla="*/ 51991 w 27"/>
                <a:gd name="T5" fmla="*/ 91826 h 19"/>
                <a:gd name="T6" fmla="*/ 39870 w 27"/>
                <a:gd name="T7" fmla="*/ 80820 h 19"/>
                <a:gd name="T8" fmla="*/ 26486 w 27"/>
                <a:gd name="T9" fmla="*/ 62875 h 19"/>
                <a:gd name="T10" fmla="*/ 20311 w 27"/>
                <a:gd name="T11" fmla="*/ 47154 h 19"/>
                <a:gd name="T12" fmla="*/ 6874 w 27"/>
                <a:gd name="T13" fmla="*/ 29006 h 19"/>
                <a:gd name="T14" fmla="*/ 6874 w 27"/>
                <a:gd name="T15" fmla="*/ 12434 h 19"/>
                <a:gd name="T16" fmla="*/ 13493 w 27"/>
                <a:gd name="T17" fmla="*/ 6385 h 19"/>
                <a:gd name="T18" fmla="*/ 26486 w 27"/>
                <a:gd name="T19" fmla="*/ 6385 h 19"/>
                <a:gd name="T20" fmla="*/ 33227 w 27"/>
                <a:gd name="T21" fmla="*/ 6385 h 19"/>
                <a:gd name="T22" fmla="*/ 39870 w 27"/>
                <a:gd name="T23" fmla="*/ 6385 h 19"/>
                <a:gd name="T24" fmla="*/ 51991 w 27"/>
                <a:gd name="T25" fmla="*/ 12434 h 19"/>
                <a:gd name="T26" fmla="*/ 58408 w 27"/>
                <a:gd name="T27" fmla="*/ 12434 h 19"/>
                <a:gd name="T28" fmla="*/ 71401 w 27"/>
                <a:gd name="T29" fmla="*/ 18153 h 19"/>
                <a:gd name="T30" fmla="*/ 78263 w 27"/>
                <a:gd name="T31" fmla="*/ 35351 h 19"/>
                <a:gd name="T32" fmla="*/ 84894 w 27"/>
                <a:gd name="T33" fmla="*/ 47154 h 19"/>
                <a:gd name="T34" fmla="*/ 88163 w 27"/>
                <a:gd name="T35" fmla="*/ 56485 h 19"/>
                <a:gd name="T36" fmla="*/ 102056 w 27"/>
                <a:gd name="T37" fmla="*/ 62875 h 19"/>
                <a:gd name="T38" fmla="*/ 114653 w 27"/>
                <a:gd name="T39" fmla="*/ 68841 h 19"/>
                <a:gd name="T40" fmla="*/ 133419 w 27"/>
                <a:gd name="T41" fmla="*/ 62875 h 19"/>
                <a:gd name="T42" fmla="*/ 140158 w 27"/>
                <a:gd name="T43" fmla="*/ 62875 h 19"/>
                <a:gd name="T44" fmla="*/ 147032 w 27"/>
                <a:gd name="T45" fmla="*/ 56485 h 19"/>
                <a:gd name="T46" fmla="*/ 159565 w 27"/>
                <a:gd name="T47" fmla="*/ 53126 h 19"/>
                <a:gd name="T48" fmla="*/ 166644 w 27"/>
                <a:gd name="T49" fmla="*/ 53126 h 19"/>
                <a:gd name="T50" fmla="*/ 173061 w 27"/>
                <a:gd name="T51" fmla="*/ 56485 h 19"/>
                <a:gd name="T52" fmla="*/ 173061 w 27"/>
                <a:gd name="T53" fmla="*/ 62875 h 19"/>
                <a:gd name="T54" fmla="*/ 173061 w 27"/>
                <a:gd name="T55" fmla="*/ 68841 h 19"/>
                <a:gd name="T56" fmla="*/ 173061 w 27"/>
                <a:gd name="T57" fmla="*/ 74438 h 19"/>
                <a:gd name="T58" fmla="*/ 166644 w 27"/>
                <a:gd name="T59" fmla="*/ 80820 h 19"/>
                <a:gd name="T60" fmla="*/ 153627 w 27"/>
                <a:gd name="T61" fmla="*/ 91826 h 19"/>
                <a:gd name="T62" fmla="*/ 140158 w 27"/>
                <a:gd name="T63" fmla="*/ 103456 h 19"/>
                <a:gd name="T64" fmla="*/ 121731 w 27"/>
                <a:gd name="T65" fmla="*/ 109997 h 19"/>
                <a:gd name="T66" fmla="*/ 108715 w 27"/>
                <a:gd name="T67" fmla="*/ 10999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755"/>
            <p:cNvSpPr>
              <a:spLocks/>
            </p:cNvSpPr>
            <p:nvPr/>
          </p:nvSpPr>
          <p:spPr bwMode="auto">
            <a:xfrm>
              <a:off x="5770" y="2766"/>
              <a:ext cx="35" cy="37"/>
            </a:xfrm>
            <a:custGeom>
              <a:avLst/>
              <a:gdLst>
                <a:gd name="T0" fmla="*/ 28607 w 18"/>
                <a:gd name="T1" fmla="*/ 109997 h 19"/>
                <a:gd name="T2" fmla="*/ 23812 w 18"/>
                <a:gd name="T3" fmla="*/ 109997 h 19"/>
                <a:gd name="T4" fmla="*/ 23812 w 18"/>
                <a:gd name="T5" fmla="*/ 103456 h 19"/>
                <a:gd name="T6" fmla="*/ 23812 w 18"/>
                <a:gd name="T7" fmla="*/ 97851 h 19"/>
                <a:gd name="T8" fmla="*/ 28607 w 18"/>
                <a:gd name="T9" fmla="*/ 97851 h 19"/>
                <a:gd name="T10" fmla="*/ 34584 w 18"/>
                <a:gd name="T11" fmla="*/ 91826 h 19"/>
                <a:gd name="T12" fmla="*/ 34584 w 18"/>
                <a:gd name="T13" fmla="*/ 85406 h 19"/>
                <a:gd name="T14" fmla="*/ 40052 w 18"/>
                <a:gd name="T15" fmla="*/ 80820 h 19"/>
                <a:gd name="T16" fmla="*/ 40052 w 18"/>
                <a:gd name="T17" fmla="*/ 68841 h 19"/>
                <a:gd name="T18" fmla="*/ 34584 w 18"/>
                <a:gd name="T19" fmla="*/ 56485 h 19"/>
                <a:gd name="T20" fmla="*/ 28607 w 18"/>
                <a:gd name="T21" fmla="*/ 47154 h 19"/>
                <a:gd name="T22" fmla="*/ 23812 w 18"/>
                <a:gd name="T23" fmla="*/ 41502 h 19"/>
                <a:gd name="T24" fmla="*/ 23812 w 18"/>
                <a:gd name="T25" fmla="*/ 35351 h 19"/>
                <a:gd name="T26" fmla="*/ 17786 w 18"/>
                <a:gd name="T27" fmla="*/ 35351 h 19"/>
                <a:gd name="T28" fmla="*/ 12246 w 18"/>
                <a:gd name="T29" fmla="*/ 35351 h 19"/>
                <a:gd name="T30" fmla="*/ 6298 w 18"/>
                <a:gd name="T31" fmla="*/ 41502 h 19"/>
                <a:gd name="T32" fmla="*/ 0 w 18"/>
                <a:gd name="T33" fmla="*/ 35351 h 19"/>
                <a:gd name="T34" fmla="*/ 0 w 18"/>
                <a:gd name="T35" fmla="*/ 24214 h 19"/>
                <a:gd name="T36" fmla="*/ 6298 w 18"/>
                <a:gd name="T37" fmla="*/ 18153 h 19"/>
                <a:gd name="T38" fmla="*/ 6298 w 18"/>
                <a:gd name="T39" fmla="*/ 18153 h 19"/>
                <a:gd name="T40" fmla="*/ 12246 w 18"/>
                <a:gd name="T41" fmla="*/ 18153 h 19"/>
                <a:gd name="T42" fmla="*/ 17786 w 18"/>
                <a:gd name="T43" fmla="*/ 12434 h 19"/>
                <a:gd name="T44" fmla="*/ 23812 w 18"/>
                <a:gd name="T45" fmla="*/ 6385 h 19"/>
                <a:gd name="T46" fmla="*/ 34584 w 18"/>
                <a:gd name="T47" fmla="*/ 0 h 19"/>
                <a:gd name="T48" fmla="*/ 46301 w 18"/>
                <a:gd name="T49" fmla="*/ 0 h 19"/>
                <a:gd name="T50" fmla="*/ 52535 w 18"/>
                <a:gd name="T51" fmla="*/ 12434 h 19"/>
                <a:gd name="T52" fmla="*/ 55625 w 18"/>
                <a:gd name="T53" fmla="*/ 41502 h 19"/>
                <a:gd name="T54" fmla="*/ 67247 w 18"/>
                <a:gd name="T55" fmla="*/ 62875 h 19"/>
                <a:gd name="T56" fmla="*/ 73545 w 18"/>
                <a:gd name="T57" fmla="*/ 74438 h 19"/>
                <a:gd name="T58" fmla="*/ 90030 w 18"/>
                <a:gd name="T59" fmla="*/ 91826 h 19"/>
                <a:gd name="T60" fmla="*/ 102151 w 18"/>
                <a:gd name="T61" fmla="*/ 103456 h 19"/>
                <a:gd name="T62" fmla="*/ 95807 w 18"/>
                <a:gd name="T63" fmla="*/ 103456 h 19"/>
                <a:gd name="T64" fmla="*/ 90030 w 18"/>
                <a:gd name="T65" fmla="*/ 103456 h 19"/>
                <a:gd name="T66" fmla="*/ 77875 w 18"/>
                <a:gd name="T67" fmla="*/ 103456 h 19"/>
                <a:gd name="T68" fmla="*/ 67247 w 18"/>
                <a:gd name="T69" fmla="*/ 109997 h 19"/>
                <a:gd name="T70" fmla="*/ 67247 w 18"/>
                <a:gd name="T71" fmla="*/ 97851 h 19"/>
                <a:gd name="T72" fmla="*/ 73545 w 18"/>
                <a:gd name="T73" fmla="*/ 85406 h 19"/>
                <a:gd name="T74" fmla="*/ 73545 w 18"/>
                <a:gd name="T75" fmla="*/ 80820 h 19"/>
                <a:gd name="T76" fmla="*/ 67247 w 18"/>
                <a:gd name="T77" fmla="*/ 80820 h 19"/>
                <a:gd name="T78" fmla="*/ 61870 w 18"/>
                <a:gd name="T79" fmla="*/ 80820 h 19"/>
                <a:gd name="T80" fmla="*/ 55625 w 18"/>
                <a:gd name="T81" fmla="*/ 91826 h 19"/>
                <a:gd name="T82" fmla="*/ 55625 w 18"/>
                <a:gd name="T83" fmla="*/ 103456 h 19"/>
                <a:gd name="T84" fmla="*/ 52535 w 18"/>
                <a:gd name="T85" fmla="*/ 109997 h 19"/>
                <a:gd name="T86" fmla="*/ 46301 w 18"/>
                <a:gd name="T87" fmla="*/ 109997 h 19"/>
                <a:gd name="T88" fmla="*/ 34584 w 18"/>
                <a:gd name="T89" fmla="*/ 109997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756"/>
            <p:cNvSpPr>
              <a:spLocks/>
            </p:cNvSpPr>
            <p:nvPr/>
          </p:nvSpPr>
          <p:spPr bwMode="auto">
            <a:xfrm>
              <a:off x="5861" y="2788"/>
              <a:ext cx="23" cy="15"/>
            </a:xfrm>
            <a:custGeom>
              <a:avLst/>
              <a:gdLst>
                <a:gd name="T0" fmla="*/ 10162 w 12"/>
                <a:gd name="T1" fmla="*/ 27759 h 8"/>
                <a:gd name="T2" fmla="*/ 10162 w 12"/>
                <a:gd name="T3" fmla="*/ 23942 h 8"/>
                <a:gd name="T4" fmla="*/ 10162 w 12"/>
                <a:gd name="T5" fmla="*/ 23942 h 8"/>
                <a:gd name="T6" fmla="*/ 5302 w 12"/>
                <a:gd name="T7" fmla="*/ 20949 h 8"/>
                <a:gd name="T8" fmla="*/ 5302 w 12"/>
                <a:gd name="T9" fmla="*/ 20949 h 8"/>
                <a:gd name="T10" fmla="*/ 0 w 12"/>
                <a:gd name="T11" fmla="*/ 20949 h 8"/>
                <a:gd name="T12" fmla="*/ 0 w 12"/>
                <a:gd name="T13" fmla="*/ 20949 h 8"/>
                <a:gd name="T14" fmla="*/ 0 w 12"/>
                <a:gd name="T15" fmla="*/ 20949 h 8"/>
                <a:gd name="T16" fmla="*/ 0 w 12"/>
                <a:gd name="T17" fmla="*/ 20949 h 8"/>
                <a:gd name="T18" fmla="*/ 5302 w 12"/>
                <a:gd name="T19" fmla="*/ 17132 h 8"/>
                <a:gd name="T20" fmla="*/ 10162 w 12"/>
                <a:gd name="T21" fmla="*/ 17132 h 8"/>
                <a:gd name="T22" fmla="*/ 10162 w 12"/>
                <a:gd name="T23" fmla="*/ 14805 h 8"/>
                <a:gd name="T24" fmla="*/ 19477 w 12"/>
                <a:gd name="T25" fmla="*/ 11173 h 8"/>
                <a:gd name="T26" fmla="*/ 29356 w 12"/>
                <a:gd name="T27" fmla="*/ 7896 h 8"/>
                <a:gd name="T28" fmla="*/ 32024 w 12"/>
                <a:gd name="T29" fmla="*/ 4211 h 8"/>
                <a:gd name="T30" fmla="*/ 37331 w 12"/>
                <a:gd name="T31" fmla="*/ 4211 h 8"/>
                <a:gd name="T32" fmla="*/ 42295 w 12"/>
                <a:gd name="T33" fmla="*/ 4211 h 8"/>
                <a:gd name="T34" fmla="*/ 46086 w 12"/>
                <a:gd name="T35" fmla="*/ 0 h 8"/>
                <a:gd name="T36" fmla="*/ 46086 w 12"/>
                <a:gd name="T37" fmla="*/ 0 h 8"/>
                <a:gd name="T38" fmla="*/ 51702 w 12"/>
                <a:gd name="T39" fmla="*/ 0 h 8"/>
                <a:gd name="T40" fmla="*/ 51702 w 12"/>
                <a:gd name="T41" fmla="*/ 0 h 8"/>
                <a:gd name="T42" fmla="*/ 56266 w 12"/>
                <a:gd name="T43" fmla="*/ 4211 h 8"/>
                <a:gd name="T44" fmla="*/ 56266 w 12"/>
                <a:gd name="T45" fmla="*/ 4211 h 8"/>
                <a:gd name="T46" fmla="*/ 56266 w 12"/>
                <a:gd name="T47" fmla="*/ 4211 h 8"/>
                <a:gd name="T48" fmla="*/ 56266 w 12"/>
                <a:gd name="T49" fmla="*/ 7896 h 8"/>
                <a:gd name="T50" fmla="*/ 56266 w 12"/>
                <a:gd name="T51" fmla="*/ 11173 h 8"/>
                <a:gd name="T52" fmla="*/ 56266 w 12"/>
                <a:gd name="T53" fmla="*/ 11173 h 8"/>
                <a:gd name="T54" fmla="*/ 51702 w 12"/>
                <a:gd name="T55" fmla="*/ 11173 h 8"/>
                <a:gd name="T56" fmla="*/ 51702 w 12"/>
                <a:gd name="T57" fmla="*/ 11173 h 8"/>
                <a:gd name="T58" fmla="*/ 46086 w 12"/>
                <a:gd name="T59" fmla="*/ 11173 h 8"/>
                <a:gd name="T60" fmla="*/ 46086 w 12"/>
                <a:gd name="T61" fmla="*/ 11173 h 8"/>
                <a:gd name="T62" fmla="*/ 42295 w 12"/>
                <a:gd name="T63" fmla="*/ 14805 h 8"/>
                <a:gd name="T64" fmla="*/ 42295 w 12"/>
                <a:gd name="T65" fmla="*/ 14805 h 8"/>
                <a:gd name="T66" fmla="*/ 37331 w 12"/>
                <a:gd name="T67" fmla="*/ 14805 h 8"/>
                <a:gd name="T68" fmla="*/ 32024 w 12"/>
                <a:gd name="T69" fmla="*/ 17132 h 8"/>
                <a:gd name="T70" fmla="*/ 29356 w 12"/>
                <a:gd name="T71" fmla="*/ 17132 h 8"/>
                <a:gd name="T72" fmla="*/ 29356 w 12"/>
                <a:gd name="T73" fmla="*/ 20949 h 8"/>
                <a:gd name="T74" fmla="*/ 19477 w 12"/>
                <a:gd name="T75" fmla="*/ 20949 h 8"/>
                <a:gd name="T76" fmla="*/ 15316 w 12"/>
                <a:gd name="T77" fmla="*/ 23942 h 8"/>
                <a:gd name="T78" fmla="*/ 10162 w 12"/>
                <a:gd name="T79" fmla="*/ 27759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757"/>
            <p:cNvSpPr>
              <a:spLocks/>
            </p:cNvSpPr>
            <p:nvPr/>
          </p:nvSpPr>
          <p:spPr bwMode="auto">
            <a:xfrm>
              <a:off x="5778" y="2699"/>
              <a:ext cx="67" cy="99"/>
            </a:xfrm>
            <a:custGeom>
              <a:avLst/>
              <a:gdLst>
                <a:gd name="T0" fmla="*/ 116426 w 34"/>
                <a:gd name="T1" fmla="*/ 359368 h 50"/>
                <a:gd name="T2" fmla="*/ 102571 w 34"/>
                <a:gd name="T3" fmla="*/ 351699 h 50"/>
                <a:gd name="T4" fmla="*/ 88263 w 34"/>
                <a:gd name="T5" fmla="*/ 337238 h 50"/>
                <a:gd name="T6" fmla="*/ 74764 w 34"/>
                <a:gd name="T7" fmla="*/ 315780 h 50"/>
                <a:gd name="T8" fmla="*/ 60889 w 34"/>
                <a:gd name="T9" fmla="*/ 293634 h 50"/>
                <a:gd name="T10" fmla="*/ 48494 w 34"/>
                <a:gd name="T11" fmla="*/ 265783 h 50"/>
                <a:gd name="T12" fmla="*/ 34619 w 34"/>
                <a:gd name="T13" fmla="*/ 228728 h 50"/>
                <a:gd name="T14" fmla="*/ 21129 w 34"/>
                <a:gd name="T15" fmla="*/ 174074 h 50"/>
                <a:gd name="T16" fmla="*/ 14295 w 34"/>
                <a:gd name="T17" fmla="*/ 130393 h 50"/>
                <a:gd name="T18" fmla="*/ 7254 w 34"/>
                <a:gd name="T19" fmla="*/ 101045 h 50"/>
                <a:gd name="T20" fmla="*/ 0 w 34"/>
                <a:gd name="T21" fmla="*/ 73036 h 50"/>
                <a:gd name="T22" fmla="*/ 0 w 34"/>
                <a:gd name="T23" fmla="*/ 51033 h 50"/>
                <a:gd name="T24" fmla="*/ 0 w 34"/>
                <a:gd name="T25" fmla="*/ 36887 h 50"/>
                <a:gd name="T26" fmla="*/ 0 w 34"/>
                <a:gd name="T27" fmla="*/ 22425 h 50"/>
                <a:gd name="T28" fmla="*/ 0 w 34"/>
                <a:gd name="T29" fmla="*/ 14882 h 50"/>
                <a:gd name="T30" fmla="*/ 7254 w 34"/>
                <a:gd name="T31" fmla="*/ 7516 h 50"/>
                <a:gd name="T32" fmla="*/ 21129 w 34"/>
                <a:gd name="T33" fmla="*/ 0 h 50"/>
                <a:gd name="T34" fmla="*/ 28170 w 34"/>
                <a:gd name="T35" fmla="*/ 0 h 50"/>
                <a:gd name="T36" fmla="*/ 41637 w 34"/>
                <a:gd name="T37" fmla="*/ 0 h 50"/>
                <a:gd name="T38" fmla="*/ 55511 w 34"/>
                <a:gd name="T39" fmla="*/ 0 h 50"/>
                <a:gd name="T40" fmla="*/ 60889 w 34"/>
                <a:gd name="T41" fmla="*/ 65855 h 50"/>
                <a:gd name="T42" fmla="*/ 74764 w 34"/>
                <a:gd name="T43" fmla="*/ 137915 h 50"/>
                <a:gd name="T44" fmla="*/ 88263 w 34"/>
                <a:gd name="T45" fmla="*/ 207581 h 50"/>
                <a:gd name="T46" fmla="*/ 116426 w 34"/>
                <a:gd name="T47" fmla="*/ 273072 h 50"/>
                <a:gd name="T48" fmla="*/ 119987 w 34"/>
                <a:gd name="T49" fmla="*/ 278693 h 50"/>
                <a:gd name="T50" fmla="*/ 134434 w 34"/>
                <a:gd name="T51" fmla="*/ 286330 h 50"/>
                <a:gd name="T52" fmla="*/ 141236 w 34"/>
                <a:gd name="T53" fmla="*/ 286330 h 50"/>
                <a:gd name="T54" fmla="*/ 154638 w 34"/>
                <a:gd name="T55" fmla="*/ 286330 h 50"/>
                <a:gd name="T56" fmla="*/ 161685 w 34"/>
                <a:gd name="T57" fmla="*/ 278693 h 50"/>
                <a:gd name="T58" fmla="*/ 173926 w 34"/>
                <a:gd name="T59" fmla="*/ 265783 h 50"/>
                <a:gd name="T60" fmla="*/ 188313 w 34"/>
                <a:gd name="T61" fmla="*/ 251153 h 50"/>
                <a:gd name="T62" fmla="*/ 194871 w 34"/>
                <a:gd name="T63" fmla="*/ 236216 h 50"/>
                <a:gd name="T64" fmla="*/ 208277 w 34"/>
                <a:gd name="T65" fmla="*/ 228728 h 50"/>
                <a:gd name="T66" fmla="*/ 215561 w 34"/>
                <a:gd name="T67" fmla="*/ 222027 h 50"/>
                <a:gd name="T68" fmla="*/ 222574 w 34"/>
                <a:gd name="T69" fmla="*/ 222027 h 50"/>
                <a:gd name="T70" fmla="*/ 222574 w 34"/>
                <a:gd name="T71" fmla="*/ 228728 h 50"/>
                <a:gd name="T72" fmla="*/ 229428 w 34"/>
                <a:gd name="T73" fmla="*/ 251153 h 50"/>
                <a:gd name="T74" fmla="*/ 222574 w 34"/>
                <a:gd name="T75" fmla="*/ 273072 h 50"/>
                <a:gd name="T76" fmla="*/ 222574 w 34"/>
                <a:gd name="T77" fmla="*/ 293634 h 50"/>
                <a:gd name="T78" fmla="*/ 208277 w 34"/>
                <a:gd name="T79" fmla="*/ 308268 h 50"/>
                <a:gd name="T80" fmla="*/ 208277 w 34"/>
                <a:gd name="T81" fmla="*/ 301275 h 50"/>
                <a:gd name="T82" fmla="*/ 208277 w 34"/>
                <a:gd name="T83" fmla="*/ 301275 h 50"/>
                <a:gd name="T84" fmla="*/ 202125 w 34"/>
                <a:gd name="T85" fmla="*/ 301275 h 50"/>
                <a:gd name="T86" fmla="*/ 188313 w 34"/>
                <a:gd name="T87" fmla="*/ 322241 h 50"/>
                <a:gd name="T88" fmla="*/ 168450 w 34"/>
                <a:gd name="T89" fmla="*/ 344667 h 50"/>
                <a:gd name="T90" fmla="*/ 161685 w 34"/>
                <a:gd name="T91" fmla="*/ 351699 h 50"/>
                <a:gd name="T92" fmla="*/ 147329 w 34"/>
                <a:gd name="T93" fmla="*/ 359368 h 50"/>
                <a:gd name="T94" fmla="*/ 134434 w 34"/>
                <a:gd name="T95" fmla="*/ 359368 h 50"/>
                <a:gd name="T96" fmla="*/ 119987 w 34"/>
                <a:gd name="T97" fmla="*/ 359368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758"/>
            <p:cNvSpPr>
              <a:spLocks/>
            </p:cNvSpPr>
            <p:nvPr/>
          </p:nvSpPr>
          <p:spPr bwMode="auto">
            <a:xfrm>
              <a:off x="5857" y="2778"/>
              <a:ext cx="19" cy="18"/>
            </a:xfrm>
            <a:custGeom>
              <a:avLst/>
              <a:gdLst>
                <a:gd name="T0" fmla="*/ 4754 w 10"/>
                <a:gd name="T1" fmla="*/ 73728 h 9"/>
                <a:gd name="T2" fmla="*/ 0 w 10"/>
                <a:gd name="T3" fmla="*/ 65536 h 9"/>
                <a:gd name="T4" fmla="*/ 4754 w 10"/>
                <a:gd name="T5" fmla="*/ 57344 h 9"/>
                <a:gd name="T6" fmla="*/ 4754 w 10"/>
                <a:gd name="T7" fmla="*/ 49152 h 9"/>
                <a:gd name="T8" fmla="*/ 4754 w 10"/>
                <a:gd name="T9" fmla="*/ 49152 h 9"/>
                <a:gd name="T10" fmla="*/ 9033 w 10"/>
                <a:gd name="T11" fmla="*/ 40960 h 9"/>
                <a:gd name="T12" fmla="*/ 9033 w 10"/>
                <a:gd name="T13" fmla="*/ 32768 h 9"/>
                <a:gd name="T14" fmla="*/ 12903 w 10"/>
                <a:gd name="T15" fmla="*/ 24576 h 9"/>
                <a:gd name="T16" fmla="*/ 17163 w 10"/>
                <a:gd name="T17" fmla="*/ 16384 h 9"/>
                <a:gd name="T18" fmla="*/ 17163 w 10"/>
                <a:gd name="T19" fmla="*/ 16384 h 9"/>
                <a:gd name="T20" fmla="*/ 21865 w 10"/>
                <a:gd name="T21" fmla="*/ 8192 h 9"/>
                <a:gd name="T22" fmla="*/ 24516 w 10"/>
                <a:gd name="T23" fmla="*/ 0 h 9"/>
                <a:gd name="T24" fmla="*/ 28700 w 10"/>
                <a:gd name="T25" fmla="*/ 0 h 9"/>
                <a:gd name="T26" fmla="*/ 32610 w 10"/>
                <a:gd name="T27" fmla="*/ 0 h 9"/>
                <a:gd name="T28" fmla="*/ 37360 w 10"/>
                <a:gd name="T29" fmla="*/ 0 h 9"/>
                <a:gd name="T30" fmla="*/ 37360 w 10"/>
                <a:gd name="T31" fmla="*/ 0 h 9"/>
                <a:gd name="T32" fmla="*/ 41544 w 10"/>
                <a:gd name="T33" fmla="*/ 0 h 9"/>
                <a:gd name="T34" fmla="*/ 41544 w 10"/>
                <a:gd name="T35" fmla="*/ 0 h 9"/>
                <a:gd name="T36" fmla="*/ 37360 w 10"/>
                <a:gd name="T37" fmla="*/ 16384 h 9"/>
                <a:gd name="T38" fmla="*/ 32610 w 10"/>
                <a:gd name="T39" fmla="*/ 24576 h 9"/>
                <a:gd name="T40" fmla="*/ 21865 w 10"/>
                <a:gd name="T41" fmla="*/ 40960 h 9"/>
                <a:gd name="T42" fmla="*/ 12903 w 10"/>
                <a:gd name="T43" fmla="*/ 49152 h 9"/>
                <a:gd name="T44" fmla="*/ 9033 w 10"/>
                <a:gd name="T45" fmla="*/ 65536 h 9"/>
                <a:gd name="T46" fmla="*/ 4754 w 10"/>
                <a:gd name="T47" fmla="*/ 73728 h 9"/>
                <a:gd name="T48" fmla="*/ 4754 w 10"/>
                <a:gd name="T49" fmla="*/ 73728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759"/>
            <p:cNvSpPr>
              <a:spLocks/>
            </p:cNvSpPr>
            <p:nvPr/>
          </p:nvSpPr>
          <p:spPr bwMode="auto">
            <a:xfrm>
              <a:off x="5837" y="2774"/>
              <a:ext cx="6" cy="6"/>
            </a:xfrm>
            <a:custGeom>
              <a:avLst/>
              <a:gdLst>
                <a:gd name="T0" fmla="*/ 0 w 3"/>
                <a:gd name="T1" fmla="*/ 24576 h 3"/>
                <a:gd name="T2" fmla="*/ 0 w 3"/>
                <a:gd name="T3" fmla="*/ 24576 h 3"/>
                <a:gd name="T4" fmla="*/ 8192 w 3"/>
                <a:gd name="T5" fmla="*/ 16384 h 3"/>
                <a:gd name="T6" fmla="*/ 8192 w 3"/>
                <a:gd name="T7" fmla="*/ 8192 h 3"/>
                <a:gd name="T8" fmla="*/ 16384 w 3"/>
                <a:gd name="T9" fmla="*/ 8192 h 3"/>
                <a:gd name="T10" fmla="*/ 24576 w 3"/>
                <a:gd name="T11" fmla="*/ 0 h 3"/>
                <a:gd name="T12" fmla="*/ 24576 w 3"/>
                <a:gd name="T13" fmla="*/ 0 h 3"/>
                <a:gd name="T14" fmla="*/ 24576 w 3"/>
                <a:gd name="T15" fmla="*/ 8192 h 3"/>
                <a:gd name="T16" fmla="*/ 24576 w 3"/>
                <a:gd name="T17" fmla="*/ 8192 h 3"/>
                <a:gd name="T18" fmla="*/ 24576 w 3"/>
                <a:gd name="T19" fmla="*/ 8192 h 3"/>
                <a:gd name="T20" fmla="*/ 16384 w 3"/>
                <a:gd name="T21" fmla="*/ 8192 h 3"/>
                <a:gd name="T22" fmla="*/ 16384 w 3"/>
                <a:gd name="T23" fmla="*/ 16384 h 3"/>
                <a:gd name="T24" fmla="*/ 8192 w 3"/>
                <a:gd name="T25" fmla="*/ 24576 h 3"/>
                <a:gd name="T26" fmla="*/ 0 w 3"/>
                <a:gd name="T27" fmla="*/ 24576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760"/>
            <p:cNvSpPr>
              <a:spLocks/>
            </p:cNvSpPr>
            <p:nvPr/>
          </p:nvSpPr>
          <p:spPr bwMode="auto">
            <a:xfrm>
              <a:off x="5813" y="2762"/>
              <a:ext cx="8" cy="8"/>
            </a:xfrm>
            <a:custGeom>
              <a:avLst/>
              <a:gdLst>
                <a:gd name="T0" fmla="*/ 24576 w 4"/>
                <a:gd name="T1" fmla="*/ 32768 h 4"/>
                <a:gd name="T2" fmla="*/ 24576 w 4"/>
                <a:gd name="T3" fmla="*/ 32768 h 4"/>
                <a:gd name="T4" fmla="*/ 16384 w 4"/>
                <a:gd name="T5" fmla="*/ 32768 h 4"/>
                <a:gd name="T6" fmla="*/ 8192 w 4"/>
                <a:gd name="T7" fmla="*/ 32768 h 4"/>
                <a:gd name="T8" fmla="*/ 8192 w 4"/>
                <a:gd name="T9" fmla="*/ 24576 h 4"/>
                <a:gd name="T10" fmla="*/ 0 w 4"/>
                <a:gd name="T11" fmla="*/ 24576 h 4"/>
                <a:gd name="T12" fmla="*/ 0 w 4"/>
                <a:gd name="T13" fmla="*/ 16384 h 4"/>
                <a:gd name="T14" fmla="*/ 0 w 4"/>
                <a:gd name="T15" fmla="*/ 8192 h 4"/>
                <a:gd name="T16" fmla="*/ 0 w 4"/>
                <a:gd name="T17" fmla="*/ 0 h 4"/>
                <a:gd name="T18" fmla="*/ 8192 w 4"/>
                <a:gd name="T19" fmla="*/ 8192 h 4"/>
                <a:gd name="T20" fmla="*/ 16384 w 4"/>
                <a:gd name="T21" fmla="*/ 16384 h 4"/>
                <a:gd name="T22" fmla="*/ 16384 w 4"/>
                <a:gd name="T23" fmla="*/ 16384 h 4"/>
                <a:gd name="T24" fmla="*/ 24576 w 4"/>
                <a:gd name="T25" fmla="*/ 24576 h 4"/>
                <a:gd name="T26" fmla="*/ 24576 w 4"/>
                <a:gd name="T27" fmla="*/ 24576 h 4"/>
                <a:gd name="T28" fmla="*/ 32768 w 4"/>
                <a:gd name="T29" fmla="*/ 32768 h 4"/>
                <a:gd name="T30" fmla="*/ 24576 w 4"/>
                <a:gd name="T31" fmla="*/ 32768 h 4"/>
                <a:gd name="T32" fmla="*/ 24576 w 4"/>
                <a:gd name="T33" fmla="*/ 32768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761"/>
            <p:cNvSpPr>
              <a:spLocks/>
            </p:cNvSpPr>
            <p:nvPr/>
          </p:nvSpPr>
          <p:spPr bwMode="auto">
            <a:xfrm>
              <a:off x="5726" y="2705"/>
              <a:ext cx="57" cy="61"/>
            </a:xfrm>
            <a:custGeom>
              <a:avLst/>
              <a:gdLst>
                <a:gd name="T0" fmla="*/ 103369 w 29"/>
                <a:gd name="T1" fmla="*/ 205275 h 31"/>
                <a:gd name="T2" fmla="*/ 73102 w 29"/>
                <a:gd name="T3" fmla="*/ 198669 h 31"/>
                <a:gd name="T4" fmla="*/ 26757 w 29"/>
                <a:gd name="T5" fmla="*/ 191591 h 31"/>
                <a:gd name="T6" fmla="*/ 0 w 29"/>
                <a:gd name="T7" fmla="*/ 191591 h 31"/>
                <a:gd name="T8" fmla="*/ 0 w 29"/>
                <a:gd name="T9" fmla="*/ 178216 h 31"/>
                <a:gd name="T10" fmla="*/ 6926 w 29"/>
                <a:gd name="T11" fmla="*/ 178216 h 31"/>
                <a:gd name="T12" fmla="*/ 6926 w 29"/>
                <a:gd name="T13" fmla="*/ 171483 h 31"/>
                <a:gd name="T14" fmla="*/ 20542 w 29"/>
                <a:gd name="T15" fmla="*/ 157541 h 31"/>
                <a:gd name="T16" fmla="*/ 40376 w 29"/>
                <a:gd name="T17" fmla="*/ 132191 h 31"/>
                <a:gd name="T18" fmla="*/ 66173 w 29"/>
                <a:gd name="T19" fmla="*/ 87147 h 31"/>
                <a:gd name="T20" fmla="*/ 86251 w 29"/>
                <a:gd name="T21" fmla="*/ 40687 h 31"/>
                <a:gd name="T22" fmla="*/ 103369 w 29"/>
                <a:gd name="T23" fmla="*/ 0 h 31"/>
                <a:gd name="T24" fmla="*/ 148813 w 29"/>
                <a:gd name="T25" fmla="*/ 0 h 31"/>
                <a:gd name="T26" fmla="*/ 148813 w 29"/>
                <a:gd name="T27" fmla="*/ 6958 h 31"/>
                <a:gd name="T28" fmla="*/ 143683 w 29"/>
                <a:gd name="T29" fmla="*/ 13692 h 31"/>
                <a:gd name="T30" fmla="*/ 130064 w 29"/>
                <a:gd name="T31" fmla="*/ 26942 h 31"/>
                <a:gd name="T32" fmla="*/ 110230 w 29"/>
                <a:gd name="T33" fmla="*/ 40687 h 31"/>
                <a:gd name="T34" fmla="*/ 96222 w 29"/>
                <a:gd name="T35" fmla="*/ 53015 h 31"/>
                <a:gd name="T36" fmla="*/ 103369 w 29"/>
                <a:gd name="T37" fmla="*/ 53015 h 31"/>
                <a:gd name="T38" fmla="*/ 122967 w 29"/>
                <a:gd name="T39" fmla="*/ 40687 h 31"/>
                <a:gd name="T40" fmla="*/ 136991 w 29"/>
                <a:gd name="T41" fmla="*/ 34140 h 31"/>
                <a:gd name="T42" fmla="*/ 143683 w 29"/>
                <a:gd name="T43" fmla="*/ 26942 h 31"/>
                <a:gd name="T44" fmla="*/ 148813 w 29"/>
                <a:gd name="T45" fmla="*/ 26942 h 31"/>
                <a:gd name="T46" fmla="*/ 155983 w 29"/>
                <a:gd name="T47" fmla="*/ 26942 h 31"/>
                <a:gd name="T48" fmla="*/ 155983 w 29"/>
                <a:gd name="T49" fmla="*/ 40687 h 31"/>
                <a:gd name="T50" fmla="*/ 148813 w 29"/>
                <a:gd name="T51" fmla="*/ 60205 h 31"/>
                <a:gd name="T52" fmla="*/ 136991 w 29"/>
                <a:gd name="T53" fmla="*/ 73897 h 31"/>
                <a:gd name="T54" fmla="*/ 122967 w 29"/>
                <a:gd name="T55" fmla="*/ 87147 h 31"/>
                <a:gd name="T56" fmla="*/ 130064 w 29"/>
                <a:gd name="T57" fmla="*/ 94113 h 31"/>
                <a:gd name="T58" fmla="*/ 136991 w 29"/>
                <a:gd name="T59" fmla="*/ 87147 h 31"/>
                <a:gd name="T60" fmla="*/ 143683 w 29"/>
                <a:gd name="T61" fmla="*/ 80062 h 31"/>
                <a:gd name="T62" fmla="*/ 143683 w 29"/>
                <a:gd name="T63" fmla="*/ 73897 h 31"/>
                <a:gd name="T64" fmla="*/ 148813 w 29"/>
                <a:gd name="T65" fmla="*/ 67179 h 31"/>
                <a:gd name="T66" fmla="*/ 155983 w 29"/>
                <a:gd name="T67" fmla="*/ 60205 h 31"/>
                <a:gd name="T68" fmla="*/ 155983 w 29"/>
                <a:gd name="T69" fmla="*/ 53015 h 31"/>
                <a:gd name="T70" fmla="*/ 162426 w 29"/>
                <a:gd name="T71" fmla="*/ 60205 h 31"/>
                <a:gd name="T72" fmla="*/ 169528 w 29"/>
                <a:gd name="T73" fmla="*/ 87147 h 31"/>
                <a:gd name="T74" fmla="*/ 175574 w 29"/>
                <a:gd name="T75" fmla="*/ 118468 h 31"/>
                <a:gd name="T76" fmla="*/ 182663 w 29"/>
                <a:gd name="T77" fmla="*/ 157541 h 31"/>
                <a:gd name="T78" fmla="*/ 189126 w 29"/>
                <a:gd name="T79" fmla="*/ 171483 h 31"/>
                <a:gd name="T80" fmla="*/ 189126 w 29"/>
                <a:gd name="T81" fmla="*/ 191591 h 31"/>
                <a:gd name="T82" fmla="*/ 169528 w 29"/>
                <a:gd name="T83" fmla="*/ 198669 h 31"/>
                <a:gd name="T84" fmla="*/ 155983 w 29"/>
                <a:gd name="T85" fmla="*/ 205275 h 31"/>
                <a:gd name="T86" fmla="*/ 136991 w 29"/>
                <a:gd name="T87" fmla="*/ 205275 h 31"/>
                <a:gd name="T88" fmla="*/ 122967 w 29"/>
                <a:gd name="T89" fmla="*/ 205275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762"/>
            <p:cNvSpPr>
              <a:spLocks/>
            </p:cNvSpPr>
            <p:nvPr/>
          </p:nvSpPr>
          <p:spPr bwMode="auto">
            <a:xfrm>
              <a:off x="5689" y="2552"/>
              <a:ext cx="81" cy="208"/>
            </a:xfrm>
            <a:custGeom>
              <a:avLst/>
              <a:gdLst>
                <a:gd name="T0" fmla="*/ 84426 w 41"/>
                <a:gd name="T1" fmla="*/ 752221 h 105"/>
                <a:gd name="T2" fmla="*/ 56852 w 41"/>
                <a:gd name="T3" fmla="*/ 744596 h 105"/>
                <a:gd name="T4" fmla="*/ 36150 w 41"/>
                <a:gd name="T5" fmla="*/ 737061 h 105"/>
                <a:gd name="T6" fmla="*/ 7373 w 41"/>
                <a:gd name="T7" fmla="*/ 723036 h 105"/>
                <a:gd name="T8" fmla="*/ 0 w 41"/>
                <a:gd name="T9" fmla="*/ 715459 h 105"/>
                <a:gd name="T10" fmla="*/ 0 w 41"/>
                <a:gd name="T11" fmla="*/ 708297 h 105"/>
                <a:gd name="T12" fmla="*/ 14566 w 41"/>
                <a:gd name="T13" fmla="*/ 700968 h 105"/>
                <a:gd name="T14" fmla="*/ 21631 w 41"/>
                <a:gd name="T15" fmla="*/ 685820 h 105"/>
                <a:gd name="T16" fmla="*/ 28777 w 41"/>
                <a:gd name="T17" fmla="*/ 670830 h 105"/>
                <a:gd name="T18" fmla="*/ 42734 w 41"/>
                <a:gd name="T19" fmla="*/ 643071 h 105"/>
                <a:gd name="T20" fmla="*/ 64286 w 41"/>
                <a:gd name="T21" fmla="*/ 606768 h 105"/>
                <a:gd name="T22" fmla="*/ 77053 w 41"/>
                <a:gd name="T23" fmla="*/ 569324 h 105"/>
                <a:gd name="T24" fmla="*/ 91613 w 41"/>
                <a:gd name="T25" fmla="*/ 529469 h 105"/>
                <a:gd name="T26" fmla="*/ 105847 w 41"/>
                <a:gd name="T27" fmla="*/ 507171 h 105"/>
                <a:gd name="T28" fmla="*/ 112317 w 41"/>
                <a:gd name="T29" fmla="*/ 484682 h 105"/>
                <a:gd name="T30" fmla="*/ 112317 w 41"/>
                <a:gd name="T31" fmla="*/ 479329 h 105"/>
                <a:gd name="T32" fmla="*/ 119686 w 41"/>
                <a:gd name="T33" fmla="*/ 464100 h 105"/>
                <a:gd name="T34" fmla="*/ 119686 w 41"/>
                <a:gd name="T35" fmla="*/ 449577 h 105"/>
                <a:gd name="T36" fmla="*/ 127004 w 41"/>
                <a:gd name="T37" fmla="*/ 413346 h 105"/>
                <a:gd name="T38" fmla="*/ 133889 w 41"/>
                <a:gd name="T39" fmla="*/ 361169 h 105"/>
                <a:gd name="T40" fmla="*/ 141094 w 41"/>
                <a:gd name="T41" fmla="*/ 302640 h 105"/>
                <a:gd name="T42" fmla="*/ 141094 w 41"/>
                <a:gd name="T43" fmla="*/ 244671 h 105"/>
                <a:gd name="T44" fmla="*/ 133889 w 41"/>
                <a:gd name="T45" fmla="*/ 189746 h 105"/>
                <a:gd name="T46" fmla="*/ 127004 w 41"/>
                <a:gd name="T47" fmla="*/ 167684 h 105"/>
                <a:gd name="T48" fmla="*/ 127004 w 41"/>
                <a:gd name="T49" fmla="*/ 138504 h 105"/>
                <a:gd name="T50" fmla="*/ 112317 w 41"/>
                <a:gd name="T51" fmla="*/ 116434 h 105"/>
                <a:gd name="T52" fmla="*/ 105847 w 41"/>
                <a:gd name="T53" fmla="*/ 88224 h 105"/>
                <a:gd name="T54" fmla="*/ 91613 w 41"/>
                <a:gd name="T55" fmla="*/ 66170 h 105"/>
                <a:gd name="T56" fmla="*/ 84426 w 41"/>
                <a:gd name="T57" fmla="*/ 51249 h 105"/>
                <a:gd name="T58" fmla="*/ 91613 w 41"/>
                <a:gd name="T59" fmla="*/ 36971 h 105"/>
                <a:gd name="T60" fmla="*/ 105847 w 41"/>
                <a:gd name="T61" fmla="*/ 29671 h 105"/>
                <a:gd name="T62" fmla="*/ 133889 w 41"/>
                <a:gd name="T63" fmla="*/ 14978 h 105"/>
                <a:gd name="T64" fmla="*/ 173866 w 41"/>
                <a:gd name="T65" fmla="*/ 7561 h 105"/>
                <a:gd name="T66" fmla="*/ 209112 w 41"/>
                <a:gd name="T67" fmla="*/ 0 h 105"/>
                <a:gd name="T68" fmla="*/ 243354 w 41"/>
                <a:gd name="T69" fmla="*/ 22482 h 105"/>
                <a:gd name="T70" fmla="*/ 257175 w 41"/>
                <a:gd name="T71" fmla="*/ 66170 h 105"/>
                <a:gd name="T72" fmla="*/ 271957 w 41"/>
                <a:gd name="T73" fmla="*/ 109087 h 105"/>
                <a:gd name="T74" fmla="*/ 278747 w 41"/>
                <a:gd name="T75" fmla="*/ 160243 h 105"/>
                <a:gd name="T76" fmla="*/ 278747 w 41"/>
                <a:gd name="T77" fmla="*/ 208660 h 105"/>
                <a:gd name="T78" fmla="*/ 286183 w 41"/>
                <a:gd name="T79" fmla="*/ 252332 h 105"/>
                <a:gd name="T80" fmla="*/ 278747 w 41"/>
                <a:gd name="T81" fmla="*/ 302640 h 105"/>
                <a:gd name="T82" fmla="*/ 271957 w 41"/>
                <a:gd name="T83" fmla="*/ 353854 h 105"/>
                <a:gd name="T84" fmla="*/ 264512 w 41"/>
                <a:gd name="T85" fmla="*/ 405905 h 105"/>
                <a:gd name="T86" fmla="*/ 250910 w 41"/>
                <a:gd name="T87" fmla="*/ 456907 h 105"/>
                <a:gd name="T88" fmla="*/ 236453 w 41"/>
                <a:gd name="T89" fmla="*/ 499858 h 105"/>
                <a:gd name="T90" fmla="*/ 221895 w 41"/>
                <a:gd name="T91" fmla="*/ 551103 h 105"/>
                <a:gd name="T92" fmla="*/ 202150 w 41"/>
                <a:gd name="T93" fmla="*/ 591819 h 105"/>
                <a:gd name="T94" fmla="*/ 180992 w 41"/>
                <a:gd name="T95" fmla="*/ 635539 h 105"/>
                <a:gd name="T96" fmla="*/ 159661 w 41"/>
                <a:gd name="T97" fmla="*/ 678238 h 105"/>
                <a:gd name="T98" fmla="*/ 133889 w 41"/>
                <a:gd name="T99" fmla="*/ 723036 h 105"/>
                <a:gd name="T100" fmla="*/ 112317 w 41"/>
                <a:gd name="T101" fmla="*/ 752221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763"/>
            <p:cNvSpPr>
              <a:spLocks/>
            </p:cNvSpPr>
            <p:nvPr/>
          </p:nvSpPr>
          <p:spPr bwMode="auto">
            <a:xfrm>
              <a:off x="5809" y="2574"/>
              <a:ext cx="95" cy="182"/>
            </a:xfrm>
            <a:custGeom>
              <a:avLst/>
              <a:gdLst>
                <a:gd name="T0" fmla="*/ 0 w 48"/>
                <a:gd name="T1" fmla="*/ 646438 h 92"/>
                <a:gd name="T2" fmla="*/ 0 w 48"/>
                <a:gd name="T3" fmla="*/ 631388 h 92"/>
                <a:gd name="T4" fmla="*/ 7505 w 48"/>
                <a:gd name="T5" fmla="*/ 625095 h 92"/>
                <a:gd name="T6" fmla="*/ 22359 w 48"/>
                <a:gd name="T7" fmla="*/ 610541 h 92"/>
                <a:gd name="T8" fmla="*/ 36777 w 48"/>
                <a:gd name="T9" fmla="*/ 595836 h 92"/>
                <a:gd name="T10" fmla="*/ 58186 w 48"/>
                <a:gd name="T11" fmla="*/ 561088 h 92"/>
                <a:gd name="T12" fmla="*/ 87582 w 48"/>
                <a:gd name="T13" fmla="*/ 502888 h 92"/>
                <a:gd name="T14" fmla="*/ 115160 w 48"/>
                <a:gd name="T15" fmla="*/ 456266 h 92"/>
                <a:gd name="T16" fmla="*/ 130006 w 48"/>
                <a:gd name="T17" fmla="*/ 434408 h 92"/>
                <a:gd name="T18" fmla="*/ 136563 w 48"/>
                <a:gd name="T19" fmla="*/ 412145 h 92"/>
                <a:gd name="T20" fmla="*/ 144060 w 48"/>
                <a:gd name="T21" fmla="*/ 377181 h 92"/>
                <a:gd name="T22" fmla="*/ 158422 w 48"/>
                <a:gd name="T23" fmla="*/ 304949 h 92"/>
                <a:gd name="T24" fmla="*/ 165929 w 48"/>
                <a:gd name="T25" fmla="*/ 226808 h 92"/>
                <a:gd name="T26" fmla="*/ 165929 w 48"/>
                <a:gd name="T27" fmla="*/ 150310 h 92"/>
                <a:gd name="T28" fmla="*/ 158422 w 48"/>
                <a:gd name="T29" fmla="*/ 79781 h 92"/>
                <a:gd name="T30" fmla="*/ 151408 w 48"/>
                <a:gd name="T31" fmla="*/ 43146 h 92"/>
                <a:gd name="T32" fmla="*/ 144060 w 48"/>
                <a:gd name="T33" fmla="*/ 14809 h 92"/>
                <a:gd name="T34" fmla="*/ 144060 w 48"/>
                <a:gd name="T35" fmla="*/ 7486 h 92"/>
                <a:gd name="T36" fmla="*/ 173339 w 48"/>
                <a:gd name="T37" fmla="*/ 29296 h 92"/>
                <a:gd name="T38" fmla="*/ 198886 w 48"/>
                <a:gd name="T39" fmla="*/ 57955 h 92"/>
                <a:gd name="T40" fmla="*/ 220289 w 48"/>
                <a:gd name="T41" fmla="*/ 85354 h 92"/>
                <a:gd name="T42" fmla="*/ 235174 w 48"/>
                <a:gd name="T43" fmla="*/ 122035 h 92"/>
                <a:gd name="T44" fmla="*/ 242751 w 48"/>
                <a:gd name="T45" fmla="*/ 150310 h 92"/>
                <a:gd name="T46" fmla="*/ 249783 w 48"/>
                <a:gd name="T47" fmla="*/ 157828 h 92"/>
                <a:gd name="T48" fmla="*/ 270281 w 48"/>
                <a:gd name="T49" fmla="*/ 165181 h 92"/>
                <a:gd name="T50" fmla="*/ 292173 w 48"/>
                <a:gd name="T51" fmla="*/ 157828 h 92"/>
                <a:gd name="T52" fmla="*/ 307010 w 48"/>
                <a:gd name="T53" fmla="*/ 136003 h 92"/>
                <a:gd name="T54" fmla="*/ 335449 w 48"/>
                <a:gd name="T55" fmla="*/ 107164 h 92"/>
                <a:gd name="T56" fmla="*/ 335449 w 48"/>
                <a:gd name="T57" fmla="*/ 114650 h 92"/>
                <a:gd name="T58" fmla="*/ 321207 w 48"/>
                <a:gd name="T59" fmla="*/ 165181 h 92"/>
                <a:gd name="T60" fmla="*/ 313544 w 48"/>
                <a:gd name="T61" fmla="*/ 183630 h 92"/>
                <a:gd name="T62" fmla="*/ 292173 w 48"/>
                <a:gd name="T63" fmla="*/ 205456 h 92"/>
                <a:gd name="T64" fmla="*/ 262774 w 48"/>
                <a:gd name="T65" fmla="*/ 226808 h 92"/>
                <a:gd name="T66" fmla="*/ 262774 w 48"/>
                <a:gd name="T67" fmla="*/ 248634 h 92"/>
                <a:gd name="T68" fmla="*/ 257304 w 48"/>
                <a:gd name="T69" fmla="*/ 319163 h 92"/>
                <a:gd name="T70" fmla="*/ 242751 w 48"/>
                <a:gd name="T71" fmla="*/ 377181 h 92"/>
                <a:gd name="T72" fmla="*/ 220289 w 48"/>
                <a:gd name="T73" fmla="*/ 441686 h 92"/>
                <a:gd name="T74" fmla="*/ 191829 w 48"/>
                <a:gd name="T75" fmla="*/ 495616 h 92"/>
                <a:gd name="T76" fmla="*/ 173339 w 48"/>
                <a:gd name="T77" fmla="*/ 517915 h 92"/>
                <a:gd name="T78" fmla="*/ 144060 w 48"/>
                <a:gd name="T79" fmla="*/ 546034 h 92"/>
                <a:gd name="T80" fmla="*/ 136563 w 48"/>
                <a:gd name="T81" fmla="*/ 546034 h 92"/>
                <a:gd name="T82" fmla="*/ 122653 w 48"/>
                <a:gd name="T83" fmla="*/ 553642 h 92"/>
                <a:gd name="T84" fmla="*/ 100490 w 48"/>
                <a:gd name="T85" fmla="*/ 553642 h 92"/>
                <a:gd name="T86" fmla="*/ 87582 w 48"/>
                <a:gd name="T87" fmla="*/ 568329 h 92"/>
                <a:gd name="T88" fmla="*/ 65687 w 48"/>
                <a:gd name="T89" fmla="*/ 588240 h 92"/>
                <a:gd name="T90" fmla="*/ 50774 w 48"/>
                <a:gd name="T91" fmla="*/ 610541 h 92"/>
                <a:gd name="T92" fmla="*/ 36777 w 48"/>
                <a:gd name="T93" fmla="*/ 638998 h 92"/>
                <a:gd name="T94" fmla="*/ 22359 w 48"/>
                <a:gd name="T95" fmla="*/ 646438 h 92"/>
                <a:gd name="T96" fmla="*/ 0 w 48"/>
                <a:gd name="T97" fmla="*/ 653683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764"/>
            <p:cNvSpPr>
              <a:spLocks/>
            </p:cNvSpPr>
            <p:nvPr/>
          </p:nvSpPr>
          <p:spPr bwMode="auto">
            <a:xfrm>
              <a:off x="5592" y="2701"/>
              <a:ext cx="53" cy="53"/>
            </a:xfrm>
            <a:custGeom>
              <a:avLst/>
              <a:gdLst>
                <a:gd name="T0" fmla="*/ 153627 w 27"/>
                <a:gd name="T1" fmla="*/ 173061 h 27"/>
                <a:gd name="T2" fmla="*/ 133419 w 27"/>
                <a:gd name="T3" fmla="*/ 159565 h 27"/>
                <a:gd name="T4" fmla="*/ 108715 w 27"/>
                <a:gd name="T5" fmla="*/ 140158 h 27"/>
                <a:gd name="T6" fmla="*/ 88163 w 27"/>
                <a:gd name="T7" fmla="*/ 128030 h 27"/>
                <a:gd name="T8" fmla="*/ 71401 w 27"/>
                <a:gd name="T9" fmla="*/ 108715 h 27"/>
                <a:gd name="T10" fmla="*/ 51991 w 27"/>
                <a:gd name="T11" fmla="*/ 88163 h 27"/>
                <a:gd name="T12" fmla="*/ 39870 w 27"/>
                <a:gd name="T13" fmla="*/ 84894 h 27"/>
                <a:gd name="T14" fmla="*/ 33227 w 27"/>
                <a:gd name="T15" fmla="*/ 71401 h 27"/>
                <a:gd name="T16" fmla="*/ 26486 w 27"/>
                <a:gd name="T17" fmla="*/ 65223 h 27"/>
                <a:gd name="T18" fmla="*/ 13493 w 27"/>
                <a:gd name="T19" fmla="*/ 51991 h 27"/>
                <a:gd name="T20" fmla="*/ 6874 w 27"/>
                <a:gd name="T21" fmla="*/ 39870 h 27"/>
                <a:gd name="T22" fmla="*/ 0 w 27"/>
                <a:gd name="T23" fmla="*/ 26486 h 27"/>
                <a:gd name="T24" fmla="*/ 0 w 27"/>
                <a:gd name="T25" fmla="*/ 26486 h 27"/>
                <a:gd name="T26" fmla="*/ 0 w 27"/>
                <a:gd name="T27" fmla="*/ 20311 h 27"/>
                <a:gd name="T28" fmla="*/ 0 w 27"/>
                <a:gd name="T29" fmla="*/ 20311 h 27"/>
                <a:gd name="T30" fmla="*/ 6874 w 27"/>
                <a:gd name="T31" fmla="*/ 13493 h 27"/>
                <a:gd name="T32" fmla="*/ 6874 w 27"/>
                <a:gd name="T33" fmla="*/ 13493 h 27"/>
                <a:gd name="T34" fmla="*/ 13493 w 27"/>
                <a:gd name="T35" fmla="*/ 6874 h 27"/>
                <a:gd name="T36" fmla="*/ 13493 w 27"/>
                <a:gd name="T37" fmla="*/ 6874 h 27"/>
                <a:gd name="T38" fmla="*/ 20311 w 27"/>
                <a:gd name="T39" fmla="*/ 0 h 27"/>
                <a:gd name="T40" fmla="*/ 26486 w 27"/>
                <a:gd name="T41" fmla="*/ 6874 h 27"/>
                <a:gd name="T42" fmla="*/ 26486 w 27"/>
                <a:gd name="T43" fmla="*/ 6874 h 27"/>
                <a:gd name="T44" fmla="*/ 33227 w 27"/>
                <a:gd name="T45" fmla="*/ 13493 h 27"/>
                <a:gd name="T46" fmla="*/ 33227 w 27"/>
                <a:gd name="T47" fmla="*/ 13493 h 27"/>
                <a:gd name="T48" fmla="*/ 39870 w 27"/>
                <a:gd name="T49" fmla="*/ 20311 h 27"/>
                <a:gd name="T50" fmla="*/ 44913 w 27"/>
                <a:gd name="T51" fmla="*/ 26486 h 27"/>
                <a:gd name="T52" fmla="*/ 51991 w 27"/>
                <a:gd name="T53" fmla="*/ 33227 h 27"/>
                <a:gd name="T54" fmla="*/ 65223 w 27"/>
                <a:gd name="T55" fmla="*/ 39870 h 27"/>
                <a:gd name="T56" fmla="*/ 71401 w 27"/>
                <a:gd name="T57" fmla="*/ 44913 h 27"/>
                <a:gd name="T58" fmla="*/ 84894 w 27"/>
                <a:gd name="T59" fmla="*/ 44913 h 27"/>
                <a:gd name="T60" fmla="*/ 95245 w 27"/>
                <a:gd name="T61" fmla="*/ 51991 h 27"/>
                <a:gd name="T62" fmla="*/ 114653 w 27"/>
                <a:gd name="T63" fmla="*/ 58408 h 27"/>
                <a:gd name="T64" fmla="*/ 128030 w 27"/>
                <a:gd name="T65" fmla="*/ 65223 h 27"/>
                <a:gd name="T66" fmla="*/ 133419 w 27"/>
                <a:gd name="T67" fmla="*/ 65223 h 27"/>
                <a:gd name="T68" fmla="*/ 147032 w 27"/>
                <a:gd name="T69" fmla="*/ 71401 h 27"/>
                <a:gd name="T70" fmla="*/ 159565 w 27"/>
                <a:gd name="T71" fmla="*/ 71401 h 27"/>
                <a:gd name="T72" fmla="*/ 166644 w 27"/>
                <a:gd name="T73" fmla="*/ 71401 h 27"/>
                <a:gd name="T74" fmla="*/ 173061 w 27"/>
                <a:gd name="T75" fmla="*/ 71401 h 27"/>
                <a:gd name="T76" fmla="*/ 173061 w 27"/>
                <a:gd name="T77" fmla="*/ 84894 h 27"/>
                <a:gd name="T78" fmla="*/ 173061 w 27"/>
                <a:gd name="T79" fmla="*/ 88163 h 27"/>
                <a:gd name="T80" fmla="*/ 173061 w 27"/>
                <a:gd name="T81" fmla="*/ 95245 h 27"/>
                <a:gd name="T82" fmla="*/ 166644 w 27"/>
                <a:gd name="T83" fmla="*/ 102056 h 27"/>
                <a:gd name="T84" fmla="*/ 166644 w 27"/>
                <a:gd name="T85" fmla="*/ 108715 h 27"/>
                <a:gd name="T86" fmla="*/ 159565 w 27"/>
                <a:gd name="T87" fmla="*/ 121731 h 27"/>
                <a:gd name="T88" fmla="*/ 159565 w 27"/>
                <a:gd name="T89" fmla="*/ 133419 h 27"/>
                <a:gd name="T90" fmla="*/ 159565 w 27"/>
                <a:gd name="T91" fmla="*/ 147032 h 27"/>
                <a:gd name="T92" fmla="*/ 159565 w 27"/>
                <a:gd name="T93" fmla="*/ 153627 h 27"/>
                <a:gd name="T94" fmla="*/ 159565 w 27"/>
                <a:gd name="T95" fmla="*/ 159565 h 27"/>
                <a:gd name="T96" fmla="*/ 159565 w 27"/>
                <a:gd name="T97" fmla="*/ 166644 h 27"/>
                <a:gd name="T98" fmla="*/ 159565 w 27"/>
                <a:gd name="T99" fmla="*/ 173061 h 27"/>
                <a:gd name="T100" fmla="*/ 153627 w 27"/>
                <a:gd name="T101" fmla="*/ 173061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765"/>
            <p:cNvSpPr>
              <a:spLocks/>
            </p:cNvSpPr>
            <p:nvPr/>
          </p:nvSpPr>
          <p:spPr bwMode="auto">
            <a:xfrm>
              <a:off x="5663" y="2724"/>
              <a:ext cx="20" cy="22"/>
            </a:xfrm>
            <a:custGeom>
              <a:avLst/>
              <a:gdLst>
                <a:gd name="T0" fmla="*/ 81920 w 10"/>
                <a:gd name="T1" fmla="*/ 90112 h 11"/>
                <a:gd name="T2" fmla="*/ 65536 w 10"/>
                <a:gd name="T3" fmla="*/ 81920 h 11"/>
                <a:gd name="T4" fmla="*/ 57344 w 10"/>
                <a:gd name="T5" fmla="*/ 73728 h 11"/>
                <a:gd name="T6" fmla="*/ 40960 w 10"/>
                <a:gd name="T7" fmla="*/ 65536 h 11"/>
                <a:gd name="T8" fmla="*/ 32768 w 10"/>
                <a:gd name="T9" fmla="*/ 57344 h 11"/>
                <a:gd name="T10" fmla="*/ 24576 w 10"/>
                <a:gd name="T11" fmla="*/ 49152 h 11"/>
                <a:gd name="T12" fmla="*/ 16384 w 10"/>
                <a:gd name="T13" fmla="*/ 40960 h 11"/>
                <a:gd name="T14" fmla="*/ 8192 w 10"/>
                <a:gd name="T15" fmla="*/ 32768 h 11"/>
                <a:gd name="T16" fmla="*/ 0 w 10"/>
                <a:gd name="T17" fmla="*/ 24576 h 11"/>
                <a:gd name="T18" fmla="*/ 0 w 10"/>
                <a:gd name="T19" fmla="*/ 24576 h 11"/>
                <a:gd name="T20" fmla="*/ 0 w 10"/>
                <a:gd name="T21" fmla="*/ 16384 h 11"/>
                <a:gd name="T22" fmla="*/ 0 w 10"/>
                <a:gd name="T23" fmla="*/ 16384 h 11"/>
                <a:gd name="T24" fmla="*/ 8192 w 10"/>
                <a:gd name="T25" fmla="*/ 8192 h 11"/>
                <a:gd name="T26" fmla="*/ 8192 w 10"/>
                <a:gd name="T27" fmla="*/ 8192 h 11"/>
                <a:gd name="T28" fmla="*/ 16384 w 10"/>
                <a:gd name="T29" fmla="*/ 8192 h 11"/>
                <a:gd name="T30" fmla="*/ 16384 w 10"/>
                <a:gd name="T31" fmla="*/ 0 h 11"/>
                <a:gd name="T32" fmla="*/ 24576 w 10"/>
                <a:gd name="T33" fmla="*/ 0 h 11"/>
                <a:gd name="T34" fmla="*/ 24576 w 10"/>
                <a:gd name="T35" fmla="*/ 8192 h 11"/>
                <a:gd name="T36" fmla="*/ 24576 w 10"/>
                <a:gd name="T37" fmla="*/ 8192 h 11"/>
                <a:gd name="T38" fmla="*/ 40960 w 10"/>
                <a:gd name="T39" fmla="*/ 16384 h 11"/>
                <a:gd name="T40" fmla="*/ 49152 w 10"/>
                <a:gd name="T41" fmla="*/ 32768 h 11"/>
                <a:gd name="T42" fmla="*/ 49152 w 10"/>
                <a:gd name="T43" fmla="*/ 32768 h 11"/>
                <a:gd name="T44" fmla="*/ 57344 w 10"/>
                <a:gd name="T45" fmla="*/ 40960 h 11"/>
                <a:gd name="T46" fmla="*/ 65536 w 10"/>
                <a:gd name="T47" fmla="*/ 49152 h 11"/>
                <a:gd name="T48" fmla="*/ 73728 w 10"/>
                <a:gd name="T49" fmla="*/ 65536 h 11"/>
                <a:gd name="T50" fmla="*/ 73728 w 10"/>
                <a:gd name="T51" fmla="*/ 73728 h 11"/>
                <a:gd name="T52" fmla="*/ 81920 w 10"/>
                <a:gd name="T53" fmla="*/ 73728 h 11"/>
                <a:gd name="T54" fmla="*/ 81920 w 10"/>
                <a:gd name="T55" fmla="*/ 81920 h 11"/>
                <a:gd name="T56" fmla="*/ 81920 w 10"/>
                <a:gd name="T57" fmla="*/ 90112 h 11"/>
                <a:gd name="T58" fmla="*/ 81920 w 10"/>
                <a:gd name="T59" fmla="*/ 90112 h 11"/>
                <a:gd name="T60" fmla="*/ 81920 w 10"/>
                <a:gd name="T61" fmla="*/ 90112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766"/>
            <p:cNvSpPr>
              <a:spLocks/>
            </p:cNvSpPr>
            <p:nvPr/>
          </p:nvSpPr>
          <p:spPr bwMode="auto">
            <a:xfrm>
              <a:off x="5760" y="2552"/>
              <a:ext cx="93" cy="190"/>
            </a:xfrm>
            <a:custGeom>
              <a:avLst/>
              <a:gdLst>
                <a:gd name="T0" fmla="*/ 158215 w 47"/>
                <a:gd name="T1" fmla="*/ 635722 h 96"/>
                <a:gd name="T2" fmla="*/ 151058 w 47"/>
                <a:gd name="T3" fmla="*/ 585701 h 96"/>
                <a:gd name="T4" fmla="*/ 165407 w 47"/>
                <a:gd name="T5" fmla="*/ 585701 h 96"/>
                <a:gd name="T6" fmla="*/ 191594 w 47"/>
                <a:gd name="T7" fmla="*/ 593081 h 96"/>
                <a:gd name="T8" fmla="*/ 206048 w 47"/>
                <a:gd name="T9" fmla="*/ 585701 h 96"/>
                <a:gd name="T10" fmla="*/ 213425 w 47"/>
                <a:gd name="T11" fmla="*/ 578259 h 96"/>
                <a:gd name="T12" fmla="*/ 184217 w 47"/>
                <a:gd name="T13" fmla="*/ 578259 h 96"/>
                <a:gd name="T14" fmla="*/ 165407 w 47"/>
                <a:gd name="T15" fmla="*/ 578259 h 96"/>
                <a:gd name="T16" fmla="*/ 151058 w 47"/>
                <a:gd name="T17" fmla="*/ 570722 h 96"/>
                <a:gd name="T18" fmla="*/ 143568 w 47"/>
                <a:gd name="T19" fmla="*/ 556793 h 96"/>
                <a:gd name="T20" fmla="*/ 143568 w 47"/>
                <a:gd name="T21" fmla="*/ 534931 h 96"/>
                <a:gd name="T22" fmla="*/ 151058 w 47"/>
                <a:gd name="T23" fmla="*/ 527331 h 96"/>
                <a:gd name="T24" fmla="*/ 176696 w 47"/>
                <a:gd name="T25" fmla="*/ 520074 h 96"/>
                <a:gd name="T26" fmla="*/ 176696 w 47"/>
                <a:gd name="T27" fmla="*/ 509248 h 96"/>
                <a:gd name="T28" fmla="*/ 143568 w 47"/>
                <a:gd name="T29" fmla="*/ 516285 h 96"/>
                <a:gd name="T30" fmla="*/ 122206 w 47"/>
                <a:gd name="T31" fmla="*/ 516285 h 96"/>
                <a:gd name="T32" fmla="*/ 114922 w 47"/>
                <a:gd name="T33" fmla="*/ 501980 h 96"/>
                <a:gd name="T34" fmla="*/ 114922 w 47"/>
                <a:gd name="T35" fmla="*/ 486887 h 96"/>
                <a:gd name="T36" fmla="*/ 85538 w 47"/>
                <a:gd name="T37" fmla="*/ 509248 h 96"/>
                <a:gd name="T38" fmla="*/ 65060 w 47"/>
                <a:gd name="T39" fmla="*/ 527331 h 96"/>
                <a:gd name="T40" fmla="*/ 43229 w 47"/>
                <a:gd name="T41" fmla="*/ 534931 h 96"/>
                <a:gd name="T42" fmla="*/ 14834 w 47"/>
                <a:gd name="T43" fmla="*/ 542432 h 96"/>
                <a:gd name="T44" fmla="*/ 0 w 47"/>
                <a:gd name="T45" fmla="*/ 534931 h 96"/>
                <a:gd name="T46" fmla="*/ 21847 w 47"/>
                <a:gd name="T47" fmla="*/ 465449 h 96"/>
                <a:gd name="T48" fmla="*/ 43229 w 47"/>
                <a:gd name="T49" fmla="*/ 372697 h 96"/>
                <a:gd name="T50" fmla="*/ 50715 w 47"/>
                <a:gd name="T51" fmla="*/ 270281 h 96"/>
                <a:gd name="T52" fmla="*/ 50715 w 47"/>
                <a:gd name="T53" fmla="*/ 173339 h 96"/>
                <a:gd name="T54" fmla="*/ 36668 w 47"/>
                <a:gd name="T55" fmla="*/ 108019 h 96"/>
                <a:gd name="T56" fmla="*/ 29352 w 47"/>
                <a:gd name="T57" fmla="*/ 58186 h 96"/>
                <a:gd name="T58" fmla="*/ 14834 w 47"/>
                <a:gd name="T59" fmla="*/ 14854 h 96"/>
                <a:gd name="T60" fmla="*/ 7497 w 47"/>
                <a:gd name="T61" fmla="*/ 7505 h 96"/>
                <a:gd name="T62" fmla="*/ 0 w 47"/>
                <a:gd name="T63" fmla="*/ 0 h 96"/>
                <a:gd name="T64" fmla="*/ 21847 w 47"/>
                <a:gd name="T65" fmla="*/ 0 h 96"/>
                <a:gd name="T66" fmla="*/ 65060 w 47"/>
                <a:gd name="T67" fmla="*/ 0 h 96"/>
                <a:gd name="T68" fmla="*/ 128736 w 47"/>
                <a:gd name="T69" fmla="*/ 7505 h 96"/>
                <a:gd name="T70" fmla="*/ 184217 w 47"/>
                <a:gd name="T71" fmla="*/ 22359 h 96"/>
                <a:gd name="T72" fmla="*/ 227399 w 47"/>
                <a:gd name="T73" fmla="*/ 29399 h 96"/>
                <a:gd name="T74" fmla="*/ 254733 w 47"/>
                <a:gd name="T75" fmla="*/ 44252 h 96"/>
                <a:gd name="T76" fmla="*/ 269850 w 47"/>
                <a:gd name="T77" fmla="*/ 58186 h 96"/>
                <a:gd name="T78" fmla="*/ 269850 w 47"/>
                <a:gd name="T79" fmla="*/ 65687 h 96"/>
                <a:gd name="T80" fmla="*/ 298902 w 47"/>
                <a:gd name="T81" fmla="*/ 115160 h 96"/>
                <a:gd name="T82" fmla="*/ 320314 w 47"/>
                <a:gd name="T83" fmla="*/ 173339 h 96"/>
                <a:gd name="T84" fmla="*/ 327295 w 47"/>
                <a:gd name="T85" fmla="*/ 235174 h 96"/>
                <a:gd name="T86" fmla="*/ 334911 w 47"/>
                <a:gd name="T87" fmla="*/ 299662 h 96"/>
                <a:gd name="T88" fmla="*/ 327295 w 47"/>
                <a:gd name="T89" fmla="*/ 365412 h 96"/>
                <a:gd name="T90" fmla="*/ 313064 w 47"/>
                <a:gd name="T91" fmla="*/ 435989 h 96"/>
                <a:gd name="T92" fmla="*/ 291713 w 47"/>
                <a:gd name="T93" fmla="*/ 501980 h 96"/>
                <a:gd name="T94" fmla="*/ 269850 w 47"/>
                <a:gd name="T95" fmla="*/ 556793 h 96"/>
                <a:gd name="T96" fmla="*/ 234807 w 47"/>
                <a:gd name="T97" fmla="*/ 613332 h 96"/>
                <a:gd name="T98" fmla="*/ 198567 w 47"/>
                <a:gd name="T99" fmla="*/ 663909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767"/>
            <p:cNvSpPr>
              <a:spLocks/>
            </p:cNvSpPr>
            <p:nvPr/>
          </p:nvSpPr>
          <p:spPr bwMode="auto">
            <a:xfrm>
              <a:off x="5645" y="2562"/>
              <a:ext cx="79" cy="178"/>
            </a:xfrm>
            <a:custGeom>
              <a:avLst/>
              <a:gdLst>
                <a:gd name="T0" fmla="*/ 126603 w 40"/>
                <a:gd name="T1" fmla="*/ 615269 h 90"/>
                <a:gd name="T2" fmla="*/ 90982 w 40"/>
                <a:gd name="T3" fmla="*/ 572464 h 90"/>
                <a:gd name="T4" fmla="*/ 56738 w 40"/>
                <a:gd name="T5" fmla="*/ 530276 h 90"/>
                <a:gd name="T6" fmla="*/ 28728 w 40"/>
                <a:gd name="T7" fmla="*/ 479641 h 90"/>
                <a:gd name="T8" fmla="*/ 7365 w 40"/>
                <a:gd name="T9" fmla="*/ 440332 h 90"/>
                <a:gd name="T10" fmla="*/ 0 w 40"/>
                <a:gd name="T11" fmla="*/ 411099 h 90"/>
                <a:gd name="T12" fmla="*/ 21547 w 40"/>
                <a:gd name="T13" fmla="*/ 398186 h 90"/>
                <a:gd name="T14" fmla="*/ 42555 w 40"/>
                <a:gd name="T15" fmla="*/ 391254 h 90"/>
                <a:gd name="T16" fmla="*/ 98347 w 40"/>
                <a:gd name="T17" fmla="*/ 376395 h 90"/>
                <a:gd name="T18" fmla="*/ 126603 w 40"/>
                <a:gd name="T19" fmla="*/ 362685 h 90"/>
                <a:gd name="T20" fmla="*/ 140786 w 40"/>
                <a:gd name="T21" fmla="*/ 340900 h 90"/>
                <a:gd name="T22" fmla="*/ 144390 w 40"/>
                <a:gd name="T23" fmla="*/ 318652 h 90"/>
                <a:gd name="T24" fmla="*/ 140786 w 40"/>
                <a:gd name="T25" fmla="*/ 289448 h 90"/>
                <a:gd name="T26" fmla="*/ 119239 w 40"/>
                <a:gd name="T27" fmla="*/ 240662 h 90"/>
                <a:gd name="T28" fmla="*/ 126603 w 40"/>
                <a:gd name="T29" fmla="*/ 218875 h 90"/>
                <a:gd name="T30" fmla="*/ 140786 w 40"/>
                <a:gd name="T31" fmla="*/ 211626 h 90"/>
                <a:gd name="T32" fmla="*/ 144390 w 40"/>
                <a:gd name="T33" fmla="*/ 197825 h 90"/>
                <a:gd name="T34" fmla="*/ 144390 w 40"/>
                <a:gd name="T35" fmla="*/ 183380 h 90"/>
                <a:gd name="T36" fmla="*/ 144390 w 40"/>
                <a:gd name="T37" fmla="*/ 168521 h 90"/>
                <a:gd name="T38" fmla="*/ 140786 w 40"/>
                <a:gd name="T39" fmla="*/ 150099 h 90"/>
                <a:gd name="T40" fmla="*/ 133658 w 40"/>
                <a:gd name="T41" fmla="*/ 135565 h 90"/>
                <a:gd name="T42" fmla="*/ 119239 w 40"/>
                <a:gd name="T43" fmla="*/ 121683 h 90"/>
                <a:gd name="T44" fmla="*/ 105585 w 40"/>
                <a:gd name="T45" fmla="*/ 107002 h 90"/>
                <a:gd name="T46" fmla="*/ 84046 w 40"/>
                <a:gd name="T47" fmla="*/ 100024 h 90"/>
                <a:gd name="T48" fmla="*/ 64103 w 40"/>
                <a:gd name="T49" fmla="*/ 100024 h 90"/>
                <a:gd name="T50" fmla="*/ 56738 w 40"/>
                <a:gd name="T51" fmla="*/ 100024 h 90"/>
                <a:gd name="T52" fmla="*/ 56738 w 40"/>
                <a:gd name="T53" fmla="*/ 92720 h 90"/>
                <a:gd name="T54" fmla="*/ 71284 w 40"/>
                <a:gd name="T55" fmla="*/ 72294 h 90"/>
                <a:gd name="T56" fmla="*/ 98347 w 40"/>
                <a:gd name="T57" fmla="*/ 43082 h 90"/>
                <a:gd name="T58" fmla="*/ 119239 w 40"/>
                <a:gd name="T59" fmla="*/ 21783 h 90"/>
                <a:gd name="T60" fmla="*/ 126603 w 40"/>
                <a:gd name="T61" fmla="*/ 7482 h 90"/>
                <a:gd name="T62" fmla="*/ 144390 w 40"/>
                <a:gd name="T63" fmla="*/ 7482 h 90"/>
                <a:gd name="T64" fmla="*/ 165991 w 40"/>
                <a:gd name="T65" fmla="*/ 21783 h 90"/>
                <a:gd name="T66" fmla="*/ 187054 w 40"/>
                <a:gd name="T67" fmla="*/ 36553 h 90"/>
                <a:gd name="T68" fmla="*/ 194235 w 40"/>
                <a:gd name="T69" fmla="*/ 57884 h 90"/>
                <a:gd name="T70" fmla="*/ 201128 w 40"/>
                <a:gd name="T71" fmla="*/ 85207 h 90"/>
                <a:gd name="T72" fmla="*/ 208530 w 40"/>
                <a:gd name="T73" fmla="*/ 142981 h 90"/>
                <a:gd name="T74" fmla="*/ 208530 w 40"/>
                <a:gd name="T75" fmla="*/ 183380 h 90"/>
                <a:gd name="T76" fmla="*/ 208530 w 40"/>
                <a:gd name="T77" fmla="*/ 197825 h 90"/>
                <a:gd name="T78" fmla="*/ 213894 w 40"/>
                <a:gd name="T79" fmla="*/ 211626 h 90"/>
                <a:gd name="T80" fmla="*/ 221315 w 40"/>
                <a:gd name="T81" fmla="*/ 204198 h 90"/>
                <a:gd name="T82" fmla="*/ 221315 w 40"/>
                <a:gd name="T83" fmla="*/ 190312 h 90"/>
                <a:gd name="T84" fmla="*/ 221315 w 40"/>
                <a:gd name="T85" fmla="*/ 157293 h 90"/>
                <a:gd name="T86" fmla="*/ 213894 w 40"/>
                <a:gd name="T87" fmla="*/ 107002 h 90"/>
                <a:gd name="T88" fmla="*/ 208530 w 40"/>
                <a:gd name="T89" fmla="*/ 57884 h 90"/>
                <a:gd name="T90" fmla="*/ 201128 w 40"/>
                <a:gd name="T91" fmla="*/ 36553 h 90"/>
                <a:gd name="T92" fmla="*/ 187054 w 40"/>
                <a:gd name="T93" fmla="*/ 21783 h 90"/>
                <a:gd name="T94" fmla="*/ 179689 w 40"/>
                <a:gd name="T95" fmla="*/ 14798 h 90"/>
                <a:gd name="T96" fmla="*/ 173356 w 40"/>
                <a:gd name="T97" fmla="*/ 0 h 90"/>
                <a:gd name="T98" fmla="*/ 187054 w 40"/>
                <a:gd name="T99" fmla="*/ 7482 h 90"/>
                <a:gd name="T100" fmla="*/ 208530 w 40"/>
                <a:gd name="T101" fmla="*/ 14798 h 90"/>
                <a:gd name="T102" fmla="*/ 242860 w 40"/>
                <a:gd name="T103" fmla="*/ 57884 h 90"/>
                <a:gd name="T104" fmla="*/ 263975 w 40"/>
                <a:gd name="T105" fmla="*/ 114482 h 90"/>
                <a:gd name="T106" fmla="*/ 271100 w 40"/>
                <a:gd name="T107" fmla="*/ 176030 h 90"/>
                <a:gd name="T108" fmla="*/ 278052 w 40"/>
                <a:gd name="T109" fmla="*/ 233413 h 90"/>
                <a:gd name="T110" fmla="*/ 278052 w 40"/>
                <a:gd name="T111" fmla="*/ 296862 h 90"/>
                <a:gd name="T112" fmla="*/ 263975 w 40"/>
                <a:gd name="T113" fmla="*/ 355080 h 90"/>
                <a:gd name="T114" fmla="*/ 250041 w 40"/>
                <a:gd name="T115" fmla="*/ 418549 h 90"/>
                <a:gd name="T116" fmla="*/ 228440 w 40"/>
                <a:gd name="T117" fmla="*/ 475976 h 90"/>
                <a:gd name="T118" fmla="*/ 208530 w 40"/>
                <a:gd name="T119" fmla="*/ 530276 h 90"/>
                <a:gd name="T120" fmla="*/ 179689 w 40"/>
                <a:gd name="T121" fmla="*/ 579649 h 90"/>
                <a:gd name="T122" fmla="*/ 144390 w 40"/>
                <a:gd name="T123" fmla="*/ 637392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768"/>
            <p:cNvSpPr>
              <a:spLocks/>
            </p:cNvSpPr>
            <p:nvPr/>
          </p:nvSpPr>
          <p:spPr bwMode="auto">
            <a:xfrm>
              <a:off x="5621" y="2693"/>
              <a:ext cx="44" cy="33"/>
            </a:xfrm>
            <a:custGeom>
              <a:avLst/>
              <a:gdLst>
                <a:gd name="T0" fmla="*/ 155648 w 22"/>
                <a:gd name="T1" fmla="*/ 94322 h 17"/>
                <a:gd name="T2" fmla="*/ 147456 w 22"/>
                <a:gd name="T3" fmla="*/ 94322 h 17"/>
                <a:gd name="T4" fmla="*/ 147456 w 22"/>
                <a:gd name="T5" fmla="*/ 88061 h 17"/>
                <a:gd name="T6" fmla="*/ 147456 w 22"/>
                <a:gd name="T7" fmla="*/ 88061 h 17"/>
                <a:gd name="T8" fmla="*/ 147456 w 22"/>
                <a:gd name="T9" fmla="*/ 88061 h 17"/>
                <a:gd name="T10" fmla="*/ 147456 w 22"/>
                <a:gd name="T11" fmla="*/ 83111 h 17"/>
                <a:gd name="T12" fmla="*/ 147456 w 22"/>
                <a:gd name="T13" fmla="*/ 83111 h 17"/>
                <a:gd name="T14" fmla="*/ 147456 w 22"/>
                <a:gd name="T15" fmla="*/ 83111 h 17"/>
                <a:gd name="T16" fmla="*/ 106496 w 22"/>
                <a:gd name="T17" fmla="*/ 76671 h 17"/>
                <a:gd name="T18" fmla="*/ 73728 w 22"/>
                <a:gd name="T19" fmla="*/ 71961 h 17"/>
                <a:gd name="T20" fmla="*/ 49152 w 22"/>
                <a:gd name="T21" fmla="*/ 66184 h 17"/>
                <a:gd name="T22" fmla="*/ 32768 w 22"/>
                <a:gd name="T23" fmla="*/ 66184 h 17"/>
                <a:gd name="T24" fmla="*/ 16384 w 22"/>
                <a:gd name="T25" fmla="*/ 60675 h 17"/>
                <a:gd name="T26" fmla="*/ 0 w 22"/>
                <a:gd name="T27" fmla="*/ 54854 h 17"/>
                <a:gd name="T28" fmla="*/ 0 w 22"/>
                <a:gd name="T29" fmla="*/ 48590 h 17"/>
                <a:gd name="T30" fmla="*/ 8192 w 22"/>
                <a:gd name="T31" fmla="*/ 48590 h 17"/>
                <a:gd name="T32" fmla="*/ 8192 w 22"/>
                <a:gd name="T33" fmla="*/ 48590 h 17"/>
                <a:gd name="T34" fmla="*/ 16384 w 22"/>
                <a:gd name="T35" fmla="*/ 45365 h 17"/>
                <a:gd name="T36" fmla="*/ 24576 w 22"/>
                <a:gd name="T37" fmla="*/ 45365 h 17"/>
                <a:gd name="T38" fmla="*/ 40960 w 22"/>
                <a:gd name="T39" fmla="*/ 39497 h 17"/>
                <a:gd name="T40" fmla="*/ 57344 w 22"/>
                <a:gd name="T41" fmla="*/ 28258 h 17"/>
                <a:gd name="T42" fmla="*/ 73728 w 22"/>
                <a:gd name="T43" fmla="*/ 23370 h 17"/>
                <a:gd name="T44" fmla="*/ 81920 w 22"/>
                <a:gd name="T45" fmla="*/ 17564 h 17"/>
                <a:gd name="T46" fmla="*/ 90112 w 22"/>
                <a:gd name="T47" fmla="*/ 12039 h 17"/>
                <a:gd name="T48" fmla="*/ 98304 w 22"/>
                <a:gd name="T49" fmla="*/ 6202 h 17"/>
                <a:gd name="T50" fmla="*/ 98304 w 22"/>
                <a:gd name="T51" fmla="*/ 0 h 17"/>
                <a:gd name="T52" fmla="*/ 106496 w 22"/>
                <a:gd name="T53" fmla="*/ 0 h 17"/>
                <a:gd name="T54" fmla="*/ 114688 w 22"/>
                <a:gd name="T55" fmla="*/ 0 h 17"/>
                <a:gd name="T56" fmla="*/ 122880 w 22"/>
                <a:gd name="T57" fmla="*/ 17564 h 17"/>
                <a:gd name="T58" fmla="*/ 139264 w 22"/>
                <a:gd name="T59" fmla="*/ 39497 h 17"/>
                <a:gd name="T60" fmla="*/ 163840 w 22"/>
                <a:gd name="T61" fmla="*/ 54854 h 17"/>
                <a:gd name="T62" fmla="*/ 180224 w 22"/>
                <a:gd name="T63" fmla="*/ 76671 h 17"/>
                <a:gd name="T64" fmla="*/ 180224 w 22"/>
                <a:gd name="T65" fmla="*/ 76671 h 17"/>
                <a:gd name="T66" fmla="*/ 180224 w 22"/>
                <a:gd name="T67" fmla="*/ 83111 h 17"/>
                <a:gd name="T68" fmla="*/ 172032 w 22"/>
                <a:gd name="T69" fmla="*/ 88061 h 17"/>
                <a:gd name="T70" fmla="*/ 163840 w 22"/>
                <a:gd name="T71" fmla="*/ 94322 h 17"/>
                <a:gd name="T72" fmla="*/ 163840 w 22"/>
                <a:gd name="T73" fmla="*/ 94322 h 17"/>
                <a:gd name="T74" fmla="*/ 155648 w 22"/>
                <a:gd name="T75" fmla="*/ 94322 h 17"/>
                <a:gd name="T76" fmla="*/ 155648 w 22"/>
                <a:gd name="T77" fmla="*/ 94322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769"/>
            <p:cNvSpPr>
              <a:spLocks/>
            </p:cNvSpPr>
            <p:nvPr/>
          </p:nvSpPr>
          <p:spPr bwMode="auto">
            <a:xfrm>
              <a:off x="5604" y="2679"/>
              <a:ext cx="41" cy="32"/>
            </a:xfrm>
            <a:custGeom>
              <a:avLst/>
              <a:gdLst>
                <a:gd name="T0" fmla="*/ 36338 w 21"/>
                <a:gd name="T1" fmla="*/ 131072 h 16"/>
                <a:gd name="T2" fmla="*/ 31242 w 21"/>
                <a:gd name="T3" fmla="*/ 122880 h 16"/>
                <a:gd name="T4" fmla="*/ 25082 w 21"/>
                <a:gd name="T5" fmla="*/ 122880 h 16"/>
                <a:gd name="T6" fmla="*/ 18612 w 21"/>
                <a:gd name="T7" fmla="*/ 114688 h 16"/>
                <a:gd name="T8" fmla="*/ 12847 w 21"/>
                <a:gd name="T9" fmla="*/ 106496 h 16"/>
                <a:gd name="T10" fmla="*/ 6580 w 21"/>
                <a:gd name="T11" fmla="*/ 98304 h 16"/>
                <a:gd name="T12" fmla="*/ 6580 w 21"/>
                <a:gd name="T13" fmla="*/ 98304 h 16"/>
                <a:gd name="T14" fmla="*/ 0 w 21"/>
                <a:gd name="T15" fmla="*/ 98304 h 16"/>
                <a:gd name="T16" fmla="*/ 0 w 21"/>
                <a:gd name="T17" fmla="*/ 90112 h 16"/>
                <a:gd name="T18" fmla="*/ 0 w 21"/>
                <a:gd name="T19" fmla="*/ 90112 h 16"/>
                <a:gd name="T20" fmla="*/ 0 w 21"/>
                <a:gd name="T21" fmla="*/ 81920 h 16"/>
                <a:gd name="T22" fmla="*/ 0 w 21"/>
                <a:gd name="T23" fmla="*/ 81920 h 16"/>
                <a:gd name="T24" fmla="*/ 12847 w 21"/>
                <a:gd name="T25" fmla="*/ 65536 h 16"/>
                <a:gd name="T26" fmla="*/ 31242 w 21"/>
                <a:gd name="T27" fmla="*/ 57344 h 16"/>
                <a:gd name="T28" fmla="*/ 54952 w 21"/>
                <a:gd name="T29" fmla="*/ 40960 h 16"/>
                <a:gd name="T30" fmla="*/ 70946 w 21"/>
                <a:gd name="T31" fmla="*/ 24576 h 16"/>
                <a:gd name="T32" fmla="*/ 82750 w 21"/>
                <a:gd name="T33" fmla="*/ 16384 h 16"/>
                <a:gd name="T34" fmla="*/ 100475 w 21"/>
                <a:gd name="T35" fmla="*/ 8192 h 16"/>
                <a:gd name="T36" fmla="*/ 113336 w 21"/>
                <a:gd name="T37" fmla="*/ 0 h 16"/>
                <a:gd name="T38" fmla="*/ 119087 w 21"/>
                <a:gd name="T39" fmla="*/ 8192 h 16"/>
                <a:gd name="T40" fmla="*/ 119087 w 21"/>
                <a:gd name="T41" fmla="*/ 16384 h 16"/>
                <a:gd name="T42" fmla="*/ 125667 w 21"/>
                <a:gd name="T43" fmla="*/ 32768 h 16"/>
                <a:gd name="T44" fmla="*/ 119087 w 21"/>
                <a:gd name="T45" fmla="*/ 40960 h 16"/>
                <a:gd name="T46" fmla="*/ 113336 w 21"/>
                <a:gd name="T47" fmla="*/ 49152 h 16"/>
                <a:gd name="T48" fmla="*/ 100475 w 21"/>
                <a:gd name="T49" fmla="*/ 57344 h 16"/>
                <a:gd name="T50" fmla="*/ 89558 w 21"/>
                <a:gd name="T51" fmla="*/ 73728 h 16"/>
                <a:gd name="T52" fmla="*/ 77109 w 21"/>
                <a:gd name="T53" fmla="*/ 81920 h 16"/>
                <a:gd name="T54" fmla="*/ 64366 w 21"/>
                <a:gd name="T55" fmla="*/ 90112 h 16"/>
                <a:gd name="T56" fmla="*/ 54952 w 21"/>
                <a:gd name="T57" fmla="*/ 106496 h 16"/>
                <a:gd name="T58" fmla="*/ 48970 w 21"/>
                <a:gd name="T59" fmla="*/ 106496 h 16"/>
                <a:gd name="T60" fmla="*/ 48970 w 21"/>
                <a:gd name="T61" fmla="*/ 114688 h 16"/>
                <a:gd name="T62" fmla="*/ 42384 w 21"/>
                <a:gd name="T63" fmla="*/ 122880 h 16"/>
                <a:gd name="T64" fmla="*/ 36338 w 21"/>
                <a:gd name="T65" fmla="*/ 131072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770"/>
            <p:cNvSpPr>
              <a:spLocks/>
            </p:cNvSpPr>
            <p:nvPr/>
          </p:nvSpPr>
          <p:spPr bwMode="auto">
            <a:xfrm>
              <a:off x="5556" y="2683"/>
              <a:ext cx="14" cy="10"/>
            </a:xfrm>
            <a:custGeom>
              <a:avLst/>
              <a:gdLst>
                <a:gd name="T0" fmla="*/ 16384 w 7"/>
                <a:gd name="T1" fmla="*/ 40960 h 5"/>
                <a:gd name="T2" fmla="*/ 16384 w 7"/>
                <a:gd name="T3" fmla="*/ 40960 h 5"/>
                <a:gd name="T4" fmla="*/ 8192 w 7"/>
                <a:gd name="T5" fmla="*/ 32768 h 5"/>
                <a:gd name="T6" fmla="*/ 8192 w 7"/>
                <a:gd name="T7" fmla="*/ 32768 h 5"/>
                <a:gd name="T8" fmla="*/ 0 w 7"/>
                <a:gd name="T9" fmla="*/ 24576 h 5"/>
                <a:gd name="T10" fmla="*/ 0 w 7"/>
                <a:gd name="T11" fmla="*/ 24576 h 5"/>
                <a:gd name="T12" fmla="*/ 0 w 7"/>
                <a:gd name="T13" fmla="*/ 16384 h 5"/>
                <a:gd name="T14" fmla="*/ 0 w 7"/>
                <a:gd name="T15" fmla="*/ 16384 h 5"/>
                <a:gd name="T16" fmla="*/ 8192 w 7"/>
                <a:gd name="T17" fmla="*/ 8192 h 5"/>
                <a:gd name="T18" fmla="*/ 8192 w 7"/>
                <a:gd name="T19" fmla="*/ 8192 h 5"/>
                <a:gd name="T20" fmla="*/ 16384 w 7"/>
                <a:gd name="T21" fmla="*/ 8192 h 5"/>
                <a:gd name="T22" fmla="*/ 16384 w 7"/>
                <a:gd name="T23" fmla="*/ 0 h 5"/>
                <a:gd name="T24" fmla="*/ 32768 w 7"/>
                <a:gd name="T25" fmla="*/ 0 h 5"/>
                <a:gd name="T26" fmla="*/ 40960 w 7"/>
                <a:gd name="T27" fmla="*/ 0 h 5"/>
                <a:gd name="T28" fmla="*/ 57344 w 7"/>
                <a:gd name="T29" fmla="*/ 0 h 5"/>
                <a:gd name="T30" fmla="*/ 57344 w 7"/>
                <a:gd name="T31" fmla="*/ 16384 h 5"/>
                <a:gd name="T32" fmla="*/ 49152 w 7"/>
                <a:gd name="T33" fmla="*/ 32768 h 5"/>
                <a:gd name="T34" fmla="*/ 49152 w 7"/>
                <a:gd name="T35" fmla="*/ 32768 h 5"/>
                <a:gd name="T36" fmla="*/ 40960 w 7"/>
                <a:gd name="T37" fmla="*/ 32768 h 5"/>
                <a:gd name="T38" fmla="*/ 32768 w 7"/>
                <a:gd name="T39" fmla="*/ 40960 h 5"/>
                <a:gd name="T40" fmla="*/ 24576 w 7"/>
                <a:gd name="T41" fmla="*/ 40960 h 5"/>
                <a:gd name="T42" fmla="*/ 16384 w 7"/>
                <a:gd name="T43" fmla="*/ 4096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771"/>
            <p:cNvSpPr>
              <a:spLocks/>
            </p:cNvSpPr>
            <p:nvPr/>
          </p:nvSpPr>
          <p:spPr bwMode="auto">
            <a:xfrm>
              <a:off x="5568" y="2673"/>
              <a:ext cx="6" cy="6"/>
            </a:xfrm>
            <a:custGeom>
              <a:avLst/>
              <a:gdLst>
                <a:gd name="T0" fmla="*/ 8192 w 3"/>
                <a:gd name="T1" fmla="*/ 24576 h 3"/>
                <a:gd name="T2" fmla="*/ 8192 w 3"/>
                <a:gd name="T3" fmla="*/ 24576 h 3"/>
                <a:gd name="T4" fmla="*/ 8192 w 3"/>
                <a:gd name="T5" fmla="*/ 24576 h 3"/>
                <a:gd name="T6" fmla="*/ 0 w 3"/>
                <a:gd name="T7" fmla="*/ 24576 h 3"/>
                <a:gd name="T8" fmla="*/ 0 w 3"/>
                <a:gd name="T9" fmla="*/ 24576 h 3"/>
                <a:gd name="T10" fmla="*/ 0 w 3"/>
                <a:gd name="T11" fmla="*/ 24576 h 3"/>
                <a:gd name="T12" fmla="*/ 0 w 3"/>
                <a:gd name="T13" fmla="*/ 16384 h 3"/>
                <a:gd name="T14" fmla="*/ 0 w 3"/>
                <a:gd name="T15" fmla="*/ 16384 h 3"/>
                <a:gd name="T16" fmla="*/ 0 w 3"/>
                <a:gd name="T17" fmla="*/ 8192 h 3"/>
                <a:gd name="T18" fmla="*/ 8192 w 3"/>
                <a:gd name="T19" fmla="*/ 8192 h 3"/>
                <a:gd name="T20" fmla="*/ 8192 w 3"/>
                <a:gd name="T21" fmla="*/ 0 h 3"/>
                <a:gd name="T22" fmla="*/ 16384 w 3"/>
                <a:gd name="T23" fmla="*/ 0 h 3"/>
                <a:gd name="T24" fmla="*/ 16384 w 3"/>
                <a:gd name="T25" fmla="*/ 0 h 3"/>
                <a:gd name="T26" fmla="*/ 24576 w 3"/>
                <a:gd name="T27" fmla="*/ 0 h 3"/>
                <a:gd name="T28" fmla="*/ 24576 w 3"/>
                <a:gd name="T29" fmla="*/ 8192 h 3"/>
                <a:gd name="T30" fmla="*/ 16384 w 3"/>
                <a:gd name="T31" fmla="*/ 24576 h 3"/>
                <a:gd name="T32" fmla="*/ 8192 w 3"/>
                <a:gd name="T33" fmla="*/ 2457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772"/>
            <p:cNvSpPr>
              <a:spLocks/>
            </p:cNvSpPr>
            <p:nvPr/>
          </p:nvSpPr>
          <p:spPr bwMode="auto">
            <a:xfrm>
              <a:off x="5574" y="2659"/>
              <a:ext cx="2" cy="4"/>
            </a:xfrm>
            <a:custGeom>
              <a:avLst/>
              <a:gdLst>
                <a:gd name="T0" fmla="*/ 8192 w 1"/>
                <a:gd name="T1" fmla="*/ 16384 h 2"/>
                <a:gd name="T2" fmla="*/ 8192 w 1"/>
                <a:gd name="T3" fmla="*/ 8192 h 2"/>
                <a:gd name="T4" fmla="*/ 0 w 1"/>
                <a:gd name="T5" fmla="*/ 0 h 2"/>
                <a:gd name="T6" fmla="*/ 8192 w 1"/>
                <a:gd name="T7" fmla="*/ 0 h 2"/>
                <a:gd name="T8" fmla="*/ 8192 w 1"/>
                <a:gd name="T9" fmla="*/ 8192 h 2"/>
                <a:gd name="T10" fmla="*/ 8192 w 1"/>
                <a:gd name="T11" fmla="*/ 16384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773"/>
            <p:cNvSpPr>
              <a:spLocks/>
            </p:cNvSpPr>
            <p:nvPr/>
          </p:nvSpPr>
          <p:spPr bwMode="auto">
            <a:xfrm>
              <a:off x="5370" y="2552"/>
              <a:ext cx="196" cy="121"/>
            </a:xfrm>
            <a:custGeom>
              <a:avLst/>
              <a:gdLst>
                <a:gd name="T0" fmla="*/ 459836 w 99"/>
                <a:gd name="T1" fmla="*/ 441265 h 61"/>
                <a:gd name="T2" fmla="*/ 424884 w 99"/>
                <a:gd name="T3" fmla="*/ 403567 h 61"/>
                <a:gd name="T4" fmla="*/ 343984 w 99"/>
                <a:gd name="T5" fmla="*/ 308473 h 61"/>
                <a:gd name="T6" fmla="*/ 308080 w 99"/>
                <a:gd name="T7" fmla="*/ 279002 h 61"/>
                <a:gd name="T8" fmla="*/ 257964 w 99"/>
                <a:gd name="T9" fmla="*/ 263893 h 61"/>
                <a:gd name="T10" fmla="*/ 221858 w 99"/>
                <a:gd name="T11" fmla="*/ 241532 h 61"/>
                <a:gd name="T12" fmla="*/ 185052 w 99"/>
                <a:gd name="T13" fmla="*/ 233913 h 61"/>
                <a:gd name="T14" fmla="*/ 73007 w 99"/>
                <a:gd name="T15" fmla="*/ 256641 h 61"/>
                <a:gd name="T16" fmla="*/ 22390 w 99"/>
                <a:gd name="T17" fmla="*/ 256641 h 61"/>
                <a:gd name="T18" fmla="*/ 0 w 99"/>
                <a:gd name="T19" fmla="*/ 233913 h 61"/>
                <a:gd name="T20" fmla="*/ 36876 w 99"/>
                <a:gd name="T21" fmla="*/ 214959 h 61"/>
                <a:gd name="T22" fmla="*/ 65814 w 99"/>
                <a:gd name="T23" fmla="*/ 214959 h 61"/>
                <a:gd name="T24" fmla="*/ 87760 w 99"/>
                <a:gd name="T25" fmla="*/ 222456 h 61"/>
                <a:gd name="T26" fmla="*/ 130298 w 99"/>
                <a:gd name="T27" fmla="*/ 200102 h 61"/>
                <a:gd name="T28" fmla="*/ 173747 w 99"/>
                <a:gd name="T29" fmla="*/ 170624 h 61"/>
                <a:gd name="T30" fmla="*/ 221858 w 99"/>
                <a:gd name="T31" fmla="*/ 147894 h 61"/>
                <a:gd name="T32" fmla="*/ 250929 w 99"/>
                <a:gd name="T33" fmla="*/ 147894 h 61"/>
                <a:gd name="T34" fmla="*/ 265511 w 99"/>
                <a:gd name="T35" fmla="*/ 163007 h 61"/>
                <a:gd name="T36" fmla="*/ 286158 w 99"/>
                <a:gd name="T37" fmla="*/ 170624 h 61"/>
                <a:gd name="T38" fmla="*/ 278522 w 99"/>
                <a:gd name="T39" fmla="*/ 147894 h 61"/>
                <a:gd name="T40" fmla="*/ 250929 w 99"/>
                <a:gd name="T41" fmla="*/ 133037 h 61"/>
                <a:gd name="T42" fmla="*/ 250929 w 99"/>
                <a:gd name="T43" fmla="*/ 112147 h 61"/>
                <a:gd name="T44" fmla="*/ 265511 w 99"/>
                <a:gd name="T45" fmla="*/ 104528 h 61"/>
                <a:gd name="T46" fmla="*/ 270981 w 99"/>
                <a:gd name="T47" fmla="*/ 89419 h 61"/>
                <a:gd name="T48" fmla="*/ 265511 w 99"/>
                <a:gd name="T49" fmla="*/ 82177 h 61"/>
                <a:gd name="T50" fmla="*/ 250929 w 99"/>
                <a:gd name="T51" fmla="*/ 67068 h 61"/>
                <a:gd name="T52" fmla="*/ 243325 w 99"/>
                <a:gd name="T53" fmla="*/ 45079 h 61"/>
                <a:gd name="T54" fmla="*/ 265511 w 99"/>
                <a:gd name="T55" fmla="*/ 22726 h 61"/>
                <a:gd name="T56" fmla="*/ 308080 w 99"/>
                <a:gd name="T57" fmla="*/ 7617 h 61"/>
                <a:gd name="T58" fmla="*/ 329498 w 99"/>
                <a:gd name="T59" fmla="*/ 7617 h 61"/>
                <a:gd name="T60" fmla="*/ 321862 w 99"/>
                <a:gd name="T61" fmla="*/ 37587 h 61"/>
                <a:gd name="T62" fmla="*/ 308080 w 99"/>
                <a:gd name="T63" fmla="*/ 74558 h 61"/>
                <a:gd name="T64" fmla="*/ 308080 w 99"/>
                <a:gd name="T65" fmla="*/ 112147 h 61"/>
                <a:gd name="T66" fmla="*/ 329498 w 99"/>
                <a:gd name="T67" fmla="*/ 133037 h 61"/>
                <a:gd name="T68" fmla="*/ 351436 w 99"/>
                <a:gd name="T69" fmla="*/ 155511 h 61"/>
                <a:gd name="T70" fmla="*/ 351436 w 99"/>
                <a:gd name="T71" fmla="*/ 184989 h 61"/>
                <a:gd name="T72" fmla="*/ 351436 w 99"/>
                <a:gd name="T73" fmla="*/ 222456 h 61"/>
                <a:gd name="T74" fmla="*/ 358729 w 99"/>
                <a:gd name="T75" fmla="*/ 241532 h 61"/>
                <a:gd name="T76" fmla="*/ 417248 w 99"/>
                <a:gd name="T77" fmla="*/ 285643 h 61"/>
                <a:gd name="T78" fmla="*/ 510717 w 99"/>
                <a:gd name="T79" fmla="*/ 359453 h 61"/>
                <a:gd name="T80" fmla="*/ 536488 w 99"/>
                <a:gd name="T81" fmla="*/ 359453 h 61"/>
                <a:gd name="T82" fmla="*/ 566535 w 99"/>
                <a:gd name="T83" fmla="*/ 344100 h 61"/>
                <a:gd name="T84" fmla="*/ 629958 w 99"/>
                <a:gd name="T85" fmla="*/ 300981 h 61"/>
                <a:gd name="T86" fmla="*/ 674323 w 99"/>
                <a:gd name="T87" fmla="*/ 271510 h 61"/>
                <a:gd name="T88" fmla="*/ 695772 w 99"/>
                <a:gd name="T89" fmla="*/ 256641 h 61"/>
                <a:gd name="T90" fmla="*/ 710211 w 99"/>
                <a:gd name="T91" fmla="*/ 300981 h 61"/>
                <a:gd name="T92" fmla="*/ 688227 w 99"/>
                <a:gd name="T93" fmla="*/ 323342 h 61"/>
                <a:gd name="T94" fmla="*/ 674323 w 99"/>
                <a:gd name="T95" fmla="*/ 351836 h 61"/>
                <a:gd name="T96" fmla="*/ 681019 w 99"/>
                <a:gd name="T97" fmla="*/ 403567 h 61"/>
                <a:gd name="T98" fmla="*/ 666778 w 99"/>
                <a:gd name="T99" fmla="*/ 411285 h 61"/>
                <a:gd name="T100" fmla="*/ 624349 w 99"/>
                <a:gd name="T101" fmla="*/ 426394 h 61"/>
                <a:gd name="T102" fmla="*/ 543781 w 99"/>
                <a:gd name="T103" fmla="*/ 441265 h 61"/>
                <a:gd name="T104" fmla="*/ 510717 w 99"/>
                <a:gd name="T105" fmla="*/ 448882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774"/>
            <p:cNvSpPr>
              <a:spLocks/>
            </p:cNvSpPr>
            <p:nvPr/>
          </p:nvSpPr>
          <p:spPr bwMode="auto">
            <a:xfrm>
              <a:off x="5576" y="2622"/>
              <a:ext cx="55" cy="35"/>
            </a:xfrm>
            <a:custGeom>
              <a:avLst/>
              <a:gdLst>
                <a:gd name="T0" fmla="*/ 148025 w 28"/>
                <a:gd name="T1" fmla="*/ 102151 h 18"/>
                <a:gd name="T2" fmla="*/ 129191 w 28"/>
                <a:gd name="T3" fmla="*/ 90030 h 18"/>
                <a:gd name="T4" fmla="*/ 116087 w 28"/>
                <a:gd name="T5" fmla="*/ 84140 h 18"/>
                <a:gd name="T6" fmla="*/ 102766 w 28"/>
                <a:gd name="T7" fmla="*/ 77875 h 18"/>
                <a:gd name="T8" fmla="*/ 95800 w 28"/>
                <a:gd name="T9" fmla="*/ 77875 h 18"/>
                <a:gd name="T10" fmla="*/ 85301 w 28"/>
                <a:gd name="T11" fmla="*/ 73545 h 18"/>
                <a:gd name="T12" fmla="*/ 78874 w 28"/>
                <a:gd name="T13" fmla="*/ 73545 h 18"/>
                <a:gd name="T14" fmla="*/ 59099 w 28"/>
                <a:gd name="T15" fmla="*/ 73545 h 18"/>
                <a:gd name="T16" fmla="*/ 40154 w 28"/>
                <a:gd name="T17" fmla="*/ 73545 h 18"/>
                <a:gd name="T18" fmla="*/ 20442 w 28"/>
                <a:gd name="T19" fmla="*/ 73545 h 18"/>
                <a:gd name="T20" fmla="*/ 6903 w 28"/>
                <a:gd name="T21" fmla="*/ 73545 h 18"/>
                <a:gd name="T22" fmla="*/ 0 w 28"/>
                <a:gd name="T23" fmla="*/ 73545 h 18"/>
                <a:gd name="T24" fmla="*/ 0 w 28"/>
                <a:gd name="T25" fmla="*/ 67247 h 18"/>
                <a:gd name="T26" fmla="*/ 13559 w 28"/>
                <a:gd name="T27" fmla="*/ 67247 h 18"/>
                <a:gd name="T28" fmla="*/ 20442 w 28"/>
                <a:gd name="T29" fmla="*/ 67247 h 18"/>
                <a:gd name="T30" fmla="*/ 33483 w 28"/>
                <a:gd name="T31" fmla="*/ 61870 h 18"/>
                <a:gd name="T32" fmla="*/ 40154 w 28"/>
                <a:gd name="T33" fmla="*/ 61870 h 18"/>
                <a:gd name="T34" fmla="*/ 59099 w 28"/>
                <a:gd name="T35" fmla="*/ 52535 h 18"/>
                <a:gd name="T36" fmla="*/ 85301 w 28"/>
                <a:gd name="T37" fmla="*/ 46301 h 18"/>
                <a:gd name="T38" fmla="*/ 102766 w 28"/>
                <a:gd name="T39" fmla="*/ 34584 h 18"/>
                <a:gd name="T40" fmla="*/ 122304 w 28"/>
                <a:gd name="T41" fmla="*/ 23812 h 18"/>
                <a:gd name="T42" fmla="*/ 140894 w 28"/>
                <a:gd name="T43" fmla="*/ 17786 h 18"/>
                <a:gd name="T44" fmla="*/ 154931 w 28"/>
                <a:gd name="T45" fmla="*/ 6298 h 18"/>
                <a:gd name="T46" fmla="*/ 161602 w 28"/>
                <a:gd name="T47" fmla="*/ 6298 h 18"/>
                <a:gd name="T48" fmla="*/ 161602 w 28"/>
                <a:gd name="T49" fmla="*/ 0 h 18"/>
                <a:gd name="T50" fmla="*/ 161602 w 28"/>
                <a:gd name="T51" fmla="*/ 0 h 18"/>
                <a:gd name="T52" fmla="*/ 161602 w 28"/>
                <a:gd name="T53" fmla="*/ 0 h 18"/>
                <a:gd name="T54" fmla="*/ 167556 w 28"/>
                <a:gd name="T55" fmla="*/ 12246 h 18"/>
                <a:gd name="T56" fmla="*/ 167556 w 28"/>
                <a:gd name="T57" fmla="*/ 17786 h 18"/>
                <a:gd name="T58" fmla="*/ 167556 w 28"/>
                <a:gd name="T59" fmla="*/ 28607 h 18"/>
                <a:gd name="T60" fmla="*/ 167556 w 28"/>
                <a:gd name="T61" fmla="*/ 40052 h 18"/>
                <a:gd name="T62" fmla="*/ 167556 w 28"/>
                <a:gd name="T63" fmla="*/ 52535 h 18"/>
                <a:gd name="T64" fmla="*/ 174674 w 28"/>
                <a:gd name="T65" fmla="*/ 61870 h 18"/>
                <a:gd name="T66" fmla="*/ 174674 w 28"/>
                <a:gd name="T67" fmla="*/ 73545 h 18"/>
                <a:gd name="T68" fmla="*/ 174674 w 28"/>
                <a:gd name="T69" fmla="*/ 84140 h 18"/>
                <a:gd name="T70" fmla="*/ 181111 w 28"/>
                <a:gd name="T71" fmla="*/ 90030 h 18"/>
                <a:gd name="T72" fmla="*/ 181111 w 28"/>
                <a:gd name="T73" fmla="*/ 90030 h 18"/>
                <a:gd name="T74" fmla="*/ 181111 w 28"/>
                <a:gd name="T75" fmla="*/ 90030 h 18"/>
                <a:gd name="T76" fmla="*/ 174674 w 28"/>
                <a:gd name="T77" fmla="*/ 95807 h 18"/>
                <a:gd name="T78" fmla="*/ 174674 w 28"/>
                <a:gd name="T79" fmla="*/ 95807 h 18"/>
                <a:gd name="T80" fmla="*/ 167556 w 28"/>
                <a:gd name="T81" fmla="*/ 95807 h 18"/>
                <a:gd name="T82" fmla="*/ 154931 w 28"/>
                <a:gd name="T83" fmla="*/ 102151 h 18"/>
                <a:gd name="T84" fmla="*/ 148025 w 28"/>
                <a:gd name="T85" fmla="*/ 102151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775"/>
            <p:cNvSpPr>
              <a:spLocks/>
            </p:cNvSpPr>
            <p:nvPr/>
          </p:nvSpPr>
          <p:spPr bwMode="auto">
            <a:xfrm>
              <a:off x="5629" y="2606"/>
              <a:ext cx="30" cy="47"/>
            </a:xfrm>
            <a:custGeom>
              <a:avLst/>
              <a:gdLst>
                <a:gd name="T0" fmla="*/ 24576 w 15"/>
                <a:gd name="T1" fmla="*/ 149495 h 24"/>
                <a:gd name="T2" fmla="*/ 16384 w 15"/>
                <a:gd name="T3" fmla="*/ 130020 h 24"/>
                <a:gd name="T4" fmla="*/ 16384 w 15"/>
                <a:gd name="T5" fmla="*/ 117005 h 24"/>
                <a:gd name="T6" fmla="*/ 8192 w 15"/>
                <a:gd name="T7" fmla="*/ 98649 h 24"/>
                <a:gd name="T8" fmla="*/ 8192 w 15"/>
                <a:gd name="T9" fmla="*/ 86235 h 24"/>
                <a:gd name="T10" fmla="*/ 0 w 15"/>
                <a:gd name="T11" fmla="*/ 69936 h 24"/>
                <a:gd name="T12" fmla="*/ 0 w 15"/>
                <a:gd name="T13" fmla="*/ 38981 h 24"/>
                <a:gd name="T14" fmla="*/ 0 w 15"/>
                <a:gd name="T15" fmla="*/ 19905 h 24"/>
                <a:gd name="T16" fmla="*/ 8192 w 15"/>
                <a:gd name="T17" fmla="*/ 19905 h 24"/>
                <a:gd name="T18" fmla="*/ 16384 w 15"/>
                <a:gd name="T19" fmla="*/ 13135 h 24"/>
                <a:gd name="T20" fmla="*/ 32768 w 15"/>
                <a:gd name="T21" fmla="*/ 6707 h 24"/>
                <a:gd name="T22" fmla="*/ 40960 w 15"/>
                <a:gd name="T23" fmla="*/ 0 h 24"/>
                <a:gd name="T24" fmla="*/ 49152 w 15"/>
                <a:gd name="T25" fmla="*/ 0 h 24"/>
                <a:gd name="T26" fmla="*/ 49152 w 15"/>
                <a:gd name="T27" fmla="*/ 13135 h 24"/>
                <a:gd name="T28" fmla="*/ 40960 w 15"/>
                <a:gd name="T29" fmla="*/ 19905 h 24"/>
                <a:gd name="T30" fmla="*/ 40960 w 15"/>
                <a:gd name="T31" fmla="*/ 25723 h 24"/>
                <a:gd name="T32" fmla="*/ 49152 w 15"/>
                <a:gd name="T33" fmla="*/ 32258 h 24"/>
                <a:gd name="T34" fmla="*/ 49152 w 15"/>
                <a:gd name="T35" fmla="*/ 38981 h 24"/>
                <a:gd name="T36" fmla="*/ 49152 w 15"/>
                <a:gd name="T37" fmla="*/ 44035 h 24"/>
                <a:gd name="T38" fmla="*/ 49152 w 15"/>
                <a:gd name="T39" fmla="*/ 50374 h 24"/>
                <a:gd name="T40" fmla="*/ 49152 w 15"/>
                <a:gd name="T41" fmla="*/ 50374 h 24"/>
                <a:gd name="T42" fmla="*/ 57344 w 15"/>
                <a:gd name="T43" fmla="*/ 57078 h 24"/>
                <a:gd name="T44" fmla="*/ 57344 w 15"/>
                <a:gd name="T45" fmla="*/ 63172 h 24"/>
                <a:gd name="T46" fmla="*/ 57344 w 15"/>
                <a:gd name="T47" fmla="*/ 63172 h 24"/>
                <a:gd name="T48" fmla="*/ 65536 w 15"/>
                <a:gd name="T49" fmla="*/ 69936 h 24"/>
                <a:gd name="T50" fmla="*/ 65536 w 15"/>
                <a:gd name="T51" fmla="*/ 69936 h 24"/>
                <a:gd name="T52" fmla="*/ 73728 w 15"/>
                <a:gd name="T53" fmla="*/ 76338 h 24"/>
                <a:gd name="T54" fmla="*/ 90112 w 15"/>
                <a:gd name="T55" fmla="*/ 79640 h 24"/>
                <a:gd name="T56" fmla="*/ 98304 w 15"/>
                <a:gd name="T57" fmla="*/ 79640 h 24"/>
                <a:gd name="T58" fmla="*/ 106496 w 15"/>
                <a:gd name="T59" fmla="*/ 86235 h 24"/>
                <a:gd name="T60" fmla="*/ 114688 w 15"/>
                <a:gd name="T61" fmla="*/ 92774 h 24"/>
                <a:gd name="T62" fmla="*/ 114688 w 15"/>
                <a:gd name="T63" fmla="*/ 92774 h 24"/>
                <a:gd name="T64" fmla="*/ 114688 w 15"/>
                <a:gd name="T65" fmla="*/ 98649 h 24"/>
                <a:gd name="T66" fmla="*/ 114688 w 15"/>
                <a:gd name="T67" fmla="*/ 98649 h 24"/>
                <a:gd name="T68" fmla="*/ 122880 w 15"/>
                <a:gd name="T69" fmla="*/ 105587 h 24"/>
                <a:gd name="T70" fmla="*/ 122880 w 15"/>
                <a:gd name="T71" fmla="*/ 111778 h 24"/>
                <a:gd name="T72" fmla="*/ 122880 w 15"/>
                <a:gd name="T73" fmla="*/ 117005 h 24"/>
                <a:gd name="T74" fmla="*/ 122880 w 15"/>
                <a:gd name="T75" fmla="*/ 117005 h 24"/>
                <a:gd name="T76" fmla="*/ 122880 w 15"/>
                <a:gd name="T77" fmla="*/ 123712 h 24"/>
                <a:gd name="T78" fmla="*/ 98304 w 15"/>
                <a:gd name="T79" fmla="*/ 130020 h 24"/>
                <a:gd name="T80" fmla="*/ 73728 w 15"/>
                <a:gd name="T81" fmla="*/ 136958 h 24"/>
                <a:gd name="T82" fmla="*/ 49152 w 15"/>
                <a:gd name="T83" fmla="*/ 142825 h 24"/>
                <a:gd name="T84" fmla="*/ 32768 w 15"/>
                <a:gd name="T85" fmla="*/ 149495 h 24"/>
                <a:gd name="T86" fmla="*/ 24576 w 15"/>
                <a:gd name="T87" fmla="*/ 149495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776"/>
            <p:cNvSpPr>
              <a:spLocks/>
            </p:cNvSpPr>
            <p:nvPr/>
          </p:nvSpPr>
          <p:spPr bwMode="auto">
            <a:xfrm>
              <a:off x="5568" y="2616"/>
              <a:ext cx="6" cy="21"/>
            </a:xfrm>
            <a:custGeom>
              <a:avLst/>
              <a:gdLst>
                <a:gd name="T0" fmla="*/ 24576 w 3"/>
                <a:gd name="T1" fmla="*/ 48892 h 11"/>
                <a:gd name="T2" fmla="*/ 16384 w 3"/>
                <a:gd name="T3" fmla="*/ 48892 h 11"/>
                <a:gd name="T4" fmla="*/ 16384 w 3"/>
                <a:gd name="T5" fmla="*/ 44461 h 11"/>
                <a:gd name="T6" fmla="*/ 16384 w 3"/>
                <a:gd name="T7" fmla="*/ 44461 h 11"/>
                <a:gd name="T8" fmla="*/ 8192 w 3"/>
                <a:gd name="T9" fmla="*/ 39028 h 11"/>
                <a:gd name="T10" fmla="*/ 8192 w 3"/>
                <a:gd name="T11" fmla="*/ 35291 h 11"/>
                <a:gd name="T12" fmla="*/ 8192 w 3"/>
                <a:gd name="T13" fmla="*/ 31046 h 11"/>
                <a:gd name="T14" fmla="*/ 0 w 3"/>
                <a:gd name="T15" fmla="*/ 25610 h 11"/>
                <a:gd name="T16" fmla="*/ 0 w 3"/>
                <a:gd name="T17" fmla="*/ 18486 h 11"/>
                <a:gd name="T18" fmla="*/ 0 w 3"/>
                <a:gd name="T19" fmla="*/ 9683 h 11"/>
                <a:gd name="T20" fmla="*/ 0 w 3"/>
                <a:gd name="T21" fmla="*/ 9683 h 11"/>
                <a:gd name="T22" fmla="*/ 0 w 3"/>
                <a:gd name="T23" fmla="*/ 0 h 11"/>
                <a:gd name="T24" fmla="*/ 0 w 3"/>
                <a:gd name="T25" fmla="*/ 0 h 11"/>
                <a:gd name="T26" fmla="*/ 8192 w 3"/>
                <a:gd name="T27" fmla="*/ 9683 h 11"/>
                <a:gd name="T28" fmla="*/ 8192 w 3"/>
                <a:gd name="T29" fmla="*/ 18486 h 11"/>
                <a:gd name="T30" fmla="*/ 8192 w 3"/>
                <a:gd name="T31" fmla="*/ 23289 h 11"/>
                <a:gd name="T32" fmla="*/ 16384 w 3"/>
                <a:gd name="T33" fmla="*/ 25610 h 11"/>
                <a:gd name="T34" fmla="*/ 16384 w 3"/>
                <a:gd name="T35" fmla="*/ 35291 h 11"/>
                <a:gd name="T36" fmla="*/ 24576 w 3"/>
                <a:gd name="T37" fmla="*/ 39028 h 11"/>
                <a:gd name="T38" fmla="*/ 24576 w 3"/>
                <a:gd name="T39" fmla="*/ 48892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777"/>
            <p:cNvSpPr>
              <a:spLocks/>
            </p:cNvSpPr>
            <p:nvPr/>
          </p:nvSpPr>
          <p:spPr bwMode="auto">
            <a:xfrm>
              <a:off x="5574" y="2614"/>
              <a:ext cx="51" cy="25"/>
            </a:xfrm>
            <a:custGeom>
              <a:avLst/>
              <a:gdLst>
                <a:gd name="T0" fmla="*/ 6822 w 26"/>
                <a:gd name="T1" fmla="*/ 63625 h 13"/>
                <a:gd name="T2" fmla="*/ 6822 w 26"/>
                <a:gd name="T3" fmla="*/ 58581 h 13"/>
                <a:gd name="T4" fmla="*/ 6822 w 26"/>
                <a:gd name="T5" fmla="*/ 49208 h 13"/>
                <a:gd name="T6" fmla="*/ 0 w 26"/>
                <a:gd name="T7" fmla="*/ 43602 h 13"/>
                <a:gd name="T8" fmla="*/ 0 w 26"/>
                <a:gd name="T9" fmla="*/ 38894 h 13"/>
                <a:gd name="T10" fmla="*/ 0 w 26"/>
                <a:gd name="T11" fmla="*/ 33085 h 13"/>
                <a:gd name="T12" fmla="*/ 0 w 26"/>
                <a:gd name="T13" fmla="*/ 30462 h 13"/>
                <a:gd name="T14" fmla="*/ 0 w 26"/>
                <a:gd name="T15" fmla="*/ 20225 h 13"/>
                <a:gd name="T16" fmla="*/ 0 w 26"/>
                <a:gd name="T17" fmla="*/ 15840 h 13"/>
                <a:gd name="T18" fmla="*/ 13382 w 26"/>
                <a:gd name="T19" fmla="*/ 15840 h 13"/>
                <a:gd name="T20" fmla="*/ 26249 w 26"/>
                <a:gd name="T21" fmla="*/ 15840 h 13"/>
                <a:gd name="T22" fmla="*/ 39411 w 26"/>
                <a:gd name="T23" fmla="*/ 20225 h 13"/>
                <a:gd name="T24" fmla="*/ 58107 w 26"/>
                <a:gd name="T25" fmla="*/ 20225 h 13"/>
                <a:gd name="T26" fmla="*/ 71088 w 26"/>
                <a:gd name="T27" fmla="*/ 20225 h 13"/>
                <a:gd name="T28" fmla="*/ 84128 w 26"/>
                <a:gd name="T29" fmla="*/ 20225 h 13"/>
                <a:gd name="T30" fmla="*/ 94613 w 26"/>
                <a:gd name="T31" fmla="*/ 20225 h 13"/>
                <a:gd name="T32" fmla="*/ 100996 w 26"/>
                <a:gd name="T33" fmla="*/ 20225 h 13"/>
                <a:gd name="T34" fmla="*/ 107822 w 26"/>
                <a:gd name="T35" fmla="*/ 20225 h 13"/>
                <a:gd name="T36" fmla="*/ 120743 w 26"/>
                <a:gd name="T37" fmla="*/ 20225 h 13"/>
                <a:gd name="T38" fmla="*/ 127361 w 26"/>
                <a:gd name="T39" fmla="*/ 15840 h 13"/>
                <a:gd name="T40" fmla="*/ 132394 w 26"/>
                <a:gd name="T41" fmla="*/ 15840 h 13"/>
                <a:gd name="T42" fmla="*/ 139442 w 26"/>
                <a:gd name="T43" fmla="*/ 10517 h 13"/>
                <a:gd name="T44" fmla="*/ 139442 w 26"/>
                <a:gd name="T45" fmla="*/ 10517 h 13"/>
                <a:gd name="T46" fmla="*/ 145713 w 26"/>
                <a:gd name="T47" fmla="*/ 10517 h 13"/>
                <a:gd name="T48" fmla="*/ 151639 w 26"/>
                <a:gd name="T49" fmla="*/ 5469 h 13"/>
                <a:gd name="T50" fmla="*/ 151639 w 26"/>
                <a:gd name="T51" fmla="*/ 5469 h 13"/>
                <a:gd name="T52" fmla="*/ 151639 w 26"/>
                <a:gd name="T53" fmla="*/ 5469 h 13"/>
                <a:gd name="T54" fmla="*/ 158645 w 26"/>
                <a:gd name="T55" fmla="*/ 5469 h 13"/>
                <a:gd name="T56" fmla="*/ 158645 w 26"/>
                <a:gd name="T57" fmla="*/ 5469 h 13"/>
                <a:gd name="T58" fmla="*/ 165020 w 26"/>
                <a:gd name="T59" fmla="*/ 0 h 13"/>
                <a:gd name="T60" fmla="*/ 165020 w 26"/>
                <a:gd name="T61" fmla="*/ 15840 h 13"/>
                <a:gd name="T62" fmla="*/ 158645 w 26"/>
                <a:gd name="T63" fmla="*/ 15840 h 13"/>
                <a:gd name="T64" fmla="*/ 151639 w 26"/>
                <a:gd name="T65" fmla="*/ 20225 h 13"/>
                <a:gd name="T66" fmla="*/ 139442 w 26"/>
                <a:gd name="T67" fmla="*/ 20225 h 13"/>
                <a:gd name="T68" fmla="*/ 132394 w 26"/>
                <a:gd name="T69" fmla="*/ 25588 h 13"/>
                <a:gd name="T70" fmla="*/ 120743 w 26"/>
                <a:gd name="T71" fmla="*/ 30462 h 13"/>
                <a:gd name="T72" fmla="*/ 107822 w 26"/>
                <a:gd name="T73" fmla="*/ 33085 h 13"/>
                <a:gd name="T74" fmla="*/ 87730 w 26"/>
                <a:gd name="T75" fmla="*/ 43602 h 13"/>
                <a:gd name="T76" fmla="*/ 71088 w 26"/>
                <a:gd name="T77" fmla="*/ 49208 h 13"/>
                <a:gd name="T78" fmla="*/ 58107 w 26"/>
                <a:gd name="T79" fmla="*/ 53310 h 13"/>
                <a:gd name="T80" fmla="*/ 44725 w 26"/>
                <a:gd name="T81" fmla="*/ 58581 h 13"/>
                <a:gd name="T82" fmla="*/ 39411 w 26"/>
                <a:gd name="T83" fmla="*/ 58581 h 13"/>
                <a:gd name="T84" fmla="*/ 26249 w 26"/>
                <a:gd name="T85" fmla="*/ 63625 h 13"/>
                <a:gd name="T86" fmla="*/ 20092 w 26"/>
                <a:gd name="T87" fmla="*/ 63625 h 13"/>
                <a:gd name="T88" fmla="*/ 6822 w 26"/>
                <a:gd name="T89" fmla="*/ 63625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778"/>
            <p:cNvSpPr>
              <a:spLocks/>
            </p:cNvSpPr>
            <p:nvPr/>
          </p:nvSpPr>
          <p:spPr bwMode="auto">
            <a:xfrm>
              <a:off x="5479" y="2426"/>
              <a:ext cx="219" cy="192"/>
            </a:xfrm>
            <a:custGeom>
              <a:avLst/>
              <a:gdLst>
                <a:gd name="T0" fmla="*/ 275575 w 111"/>
                <a:gd name="T1" fmla="*/ 664748 h 97"/>
                <a:gd name="T2" fmla="*/ 125116 w 111"/>
                <a:gd name="T3" fmla="*/ 586263 h 97"/>
                <a:gd name="T4" fmla="*/ 21288 w 111"/>
                <a:gd name="T5" fmla="*/ 473448 h 97"/>
                <a:gd name="T6" fmla="*/ 0 w 111"/>
                <a:gd name="T7" fmla="*/ 409029 h 97"/>
                <a:gd name="T8" fmla="*/ 14438 w 111"/>
                <a:gd name="T9" fmla="*/ 328668 h 97"/>
                <a:gd name="T10" fmla="*/ 90189 w 111"/>
                <a:gd name="T11" fmla="*/ 228064 h 97"/>
                <a:gd name="T12" fmla="*/ 128585 w 111"/>
                <a:gd name="T13" fmla="*/ 136631 h 97"/>
                <a:gd name="T14" fmla="*/ 149877 w 111"/>
                <a:gd name="T15" fmla="*/ 65715 h 97"/>
                <a:gd name="T16" fmla="*/ 170828 w 111"/>
                <a:gd name="T17" fmla="*/ 93350 h 97"/>
                <a:gd name="T18" fmla="*/ 197485 w 111"/>
                <a:gd name="T19" fmla="*/ 158598 h 97"/>
                <a:gd name="T20" fmla="*/ 192100 w 111"/>
                <a:gd name="T21" fmla="*/ 177111 h 97"/>
                <a:gd name="T22" fmla="*/ 157197 w 111"/>
                <a:gd name="T23" fmla="*/ 199631 h 97"/>
                <a:gd name="T24" fmla="*/ 184783 w 111"/>
                <a:gd name="T25" fmla="*/ 199631 h 97"/>
                <a:gd name="T26" fmla="*/ 197485 w 111"/>
                <a:gd name="T27" fmla="*/ 221564 h 97"/>
                <a:gd name="T28" fmla="*/ 177940 w 111"/>
                <a:gd name="T29" fmla="*/ 292361 h 97"/>
                <a:gd name="T30" fmla="*/ 157197 w 111"/>
                <a:gd name="T31" fmla="*/ 358203 h 97"/>
                <a:gd name="T32" fmla="*/ 90189 w 111"/>
                <a:gd name="T33" fmla="*/ 423950 h 97"/>
                <a:gd name="T34" fmla="*/ 117794 w 111"/>
                <a:gd name="T35" fmla="*/ 416650 h 97"/>
                <a:gd name="T36" fmla="*/ 157197 w 111"/>
                <a:gd name="T37" fmla="*/ 401508 h 97"/>
                <a:gd name="T38" fmla="*/ 177940 w 111"/>
                <a:gd name="T39" fmla="*/ 423950 h 97"/>
                <a:gd name="T40" fmla="*/ 197485 w 111"/>
                <a:gd name="T41" fmla="*/ 438560 h 97"/>
                <a:gd name="T42" fmla="*/ 289538 w 111"/>
                <a:gd name="T43" fmla="*/ 494830 h 97"/>
                <a:gd name="T44" fmla="*/ 371967 w 111"/>
                <a:gd name="T45" fmla="*/ 509627 h 97"/>
                <a:gd name="T46" fmla="*/ 493397 w 111"/>
                <a:gd name="T47" fmla="*/ 423950 h 97"/>
                <a:gd name="T48" fmla="*/ 578385 w 111"/>
                <a:gd name="T49" fmla="*/ 313926 h 97"/>
                <a:gd name="T50" fmla="*/ 583414 w 111"/>
                <a:gd name="T51" fmla="*/ 307265 h 97"/>
                <a:gd name="T52" fmla="*/ 556749 w 111"/>
                <a:gd name="T53" fmla="*/ 257468 h 97"/>
                <a:gd name="T54" fmla="*/ 563943 w 111"/>
                <a:gd name="T55" fmla="*/ 292361 h 97"/>
                <a:gd name="T56" fmla="*/ 536321 w 111"/>
                <a:gd name="T57" fmla="*/ 242983 h 97"/>
                <a:gd name="T58" fmla="*/ 529031 w 111"/>
                <a:gd name="T59" fmla="*/ 249992 h 97"/>
                <a:gd name="T60" fmla="*/ 556749 w 111"/>
                <a:gd name="T61" fmla="*/ 307265 h 97"/>
                <a:gd name="T62" fmla="*/ 521942 w 111"/>
                <a:gd name="T63" fmla="*/ 373185 h 97"/>
                <a:gd name="T64" fmla="*/ 418118 w 111"/>
                <a:gd name="T65" fmla="*/ 466283 h 97"/>
                <a:gd name="T66" fmla="*/ 344096 w 111"/>
                <a:gd name="T67" fmla="*/ 487268 h 97"/>
                <a:gd name="T68" fmla="*/ 239693 w 111"/>
                <a:gd name="T69" fmla="*/ 451426 h 97"/>
                <a:gd name="T70" fmla="*/ 177940 w 111"/>
                <a:gd name="T71" fmla="*/ 401508 h 97"/>
                <a:gd name="T72" fmla="*/ 177940 w 111"/>
                <a:gd name="T73" fmla="*/ 358203 h 97"/>
                <a:gd name="T74" fmla="*/ 226075 w 111"/>
                <a:gd name="T75" fmla="*/ 387606 h 97"/>
                <a:gd name="T76" fmla="*/ 337039 w 111"/>
                <a:gd name="T77" fmla="*/ 409029 h 97"/>
                <a:gd name="T78" fmla="*/ 451148 w 111"/>
                <a:gd name="T79" fmla="*/ 373185 h 97"/>
                <a:gd name="T80" fmla="*/ 514500 w 111"/>
                <a:gd name="T81" fmla="*/ 285363 h 97"/>
                <a:gd name="T82" fmla="*/ 514500 w 111"/>
                <a:gd name="T83" fmla="*/ 228064 h 97"/>
                <a:gd name="T84" fmla="*/ 479695 w 111"/>
                <a:gd name="T85" fmla="*/ 177111 h 97"/>
                <a:gd name="T86" fmla="*/ 451148 w 111"/>
                <a:gd name="T87" fmla="*/ 144168 h 97"/>
                <a:gd name="T88" fmla="*/ 493397 w 111"/>
                <a:gd name="T89" fmla="*/ 130075 h 97"/>
                <a:gd name="T90" fmla="*/ 451148 w 111"/>
                <a:gd name="T91" fmla="*/ 130075 h 97"/>
                <a:gd name="T92" fmla="*/ 472908 w 111"/>
                <a:gd name="T93" fmla="*/ 130075 h 97"/>
                <a:gd name="T94" fmla="*/ 493397 w 111"/>
                <a:gd name="T95" fmla="*/ 108207 h 97"/>
                <a:gd name="T96" fmla="*/ 500533 w 111"/>
                <a:gd name="T97" fmla="*/ 80125 h 97"/>
                <a:gd name="T98" fmla="*/ 529031 w 111"/>
                <a:gd name="T99" fmla="*/ 7506 h 97"/>
                <a:gd name="T100" fmla="*/ 571251 w 111"/>
                <a:gd name="T101" fmla="*/ 72835 h 97"/>
                <a:gd name="T102" fmla="*/ 672287 w 111"/>
                <a:gd name="T103" fmla="*/ 136631 h 97"/>
                <a:gd name="T104" fmla="*/ 747773 w 111"/>
                <a:gd name="T105" fmla="*/ 214183 h 97"/>
                <a:gd name="T106" fmla="*/ 761538 w 111"/>
                <a:gd name="T107" fmla="*/ 299973 h 97"/>
                <a:gd name="T108" fmla="*/ 707216 w 111"/>
                <a:gd name="T109" fmla="*/ 459019 h 97"/>
                <a:gd name="T110" fmla="*/ 590702 w 111"/>
                <a:gd name="T111" fmla="*/ 601061 h 97"/>
                <a:gd name="T112" fmla="*/ 446040 w 111"/>
                <a:gd name="T113" fmla="*/ 687111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779"/>
            <p:cNvSpPr>
              <a:spLocks/>
            </p:cNvSpPr>
            <p:nvPr/>
          </p:nvSpPr>
          <p:spPr bwMode="auto">
            <a:xfrm>
              <a:off x="5408" y="2596"/>
              <a:ext cx="4" cy="2"/>
            </a:xfrm>
            <a:custGeom>
              <a:avLst/>
              <a:gdLst>
                <a:gd name="T0" fmla="*/ 0 w 2"/>
                <a:gd name="T1" fmla="*/ 8192 h 1"/>
                <a:gd name="T2" fmla="*/ 0 w 2"/>
                <a:gd name="T3" fmla="*/ 8192 h 1"/>
                <a:gd name="T4" fmla="*/ 8192 w 2"/>
                <a:gd name="T5" fmla="*/ 0 h 1"/>
                <a:gd name="T6" fmla="*/ 8192 w 2"/>
                <a:gd name="T7" fmla="*/ 0 h 1"/>
                <a:gd name="T8" fmla="*/ 8192 w 2"/>
                <a:gd name="T9" fmla="*/ 0 h 1"/>
                <a:gd name="T10" fmla="*/ 8192 w 2"/>
                <a:gd name="T11" fmla="*/ 0 h 1"/>
                <a:gd name="T12" fmla="*/ 16384 w 2"/>
                <a:gd name="T13" fmla="*/ 0 h 1"/>
                <a:gd name="T14" fmla="*/ 16384 w 2"/>
                <a:gd name="T15" fmla="*/ 0 h 1"/>
                <a:gd name="T16" fmla="*/ 16384 w 2"/>
                <a:gd name="T17" fmla="*/ 0 h 1"/>
                <a:gd name="T18" fmla="*/ 16384 w 2"/>
                <a:gd name="T19" fmla="*/ 8192 h 1"/>
                <a:gd name="T20" fmla="*/ 8192 w 2"/>
                <a:gd name="T21" fmla="*/ 8192 h 1"/>
                <a:gd name="T22" fmla="*/ 0 w 2"/>
                <a:gd name="T23" fmla="*/ 8192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780"/>
            <p:cNvSpPr>
              <a:spLocks/>
            </p:cNvSpPr>
            <p:nvPr/>
          </p:nvSpPr>
          <p:spPr bwMode="auto">
            <a:xfrm>
              <a:off x="5414" y="2578"/>
              <a:ext cx="22" cy="18"/>
            </a:xfrm>
            <a:custGeom>
              <a:avLst/>
              <a:gdLst>
                <a:gd name="T0" fmla="*/ 0 w 11"/>
                <a:gd name="T1" fmla="*/ 73728 h 9"/>
                <a:gd name="T2" fmla="*/ 0 w 11"/>
                <a:gd name="T3" fmla="*/ 73728 h 9"/>
                <a:gd name="T4" fmla="*/ 0 w 11"/>
                <a:gd name="T5" fmla="*/ 65536 h 9"/>
                <a:gd name="T6" fmla="*/ 8192 w 11"/>
                <a:gd name="T7" fmla="*/ 57344 h 9"/>
                <a:gd name="T8" fmla="*/ 8192 w 11"/>
                <a:gd name="T9" fmla="*/ 49152 h 9"/>
                <a:gd name="T10" fmla="*/ 16384 w 11"/>
                <a:gd name="T11" fmla="*/ 40960 h 9"/>
                <a:gd name="T12" fmla="*/ 24576 w 11"/>
                <a:gd name="T13" fmla="*/ 40960 h 9"/>
                <a:gd name="T14" fmla="*/ 24576 w 11"/>
                <a:gd name="T15" fmla="*/ 32768 h 9"/>
                <a:gd name="T16" fmla="*/ 32768 w 11"/>
                <a:gd name="T17" fmla="*/ 24576 h 9"/>
                <a:gd name="T18" fmla="*/ 49152 w 11"/>
                <a:gd name="T19" fmla="*/ 16384 h 9"/>
                <a:gd name="T20" fmla="*/ 65536 w 11"/>
                <a:gd name="T21" fmla="*/ 8192 h 9"/>
                <a:gd name="T22" fmla="*/ 73728 w 11"/>
                <a:gd name="T23" fmla="*/ 8192 h 9"/>
                <a:gd name="T24" fmla="*/ 81920 w 11"/>
                <a:gd name="T25" fmla="*/ 8192 h 9"/>
                <a:gd name="T26" fmla="*/ 81920 w 11"/>
                <a:gd name="T27" fmla="*/ 0 h 9"/>
                <a:gd name="T28" fmla="*/ 90112 w 11"/>
                <a:gd name="T29" fmla="*/ 0 h 9"/>
                <a:gd name="T30" fmla="*/ 90112 w 11"/>
                <a:gd name="T31" fmla="*/ 8192 h 9"/>
                <a:gd name="T32" fmla="*/ 90112 w 11"/>
                <a:gd name="T33" fmla="*/ 16384 h 9"/>
                <a:gd name="T34" fmla="*/ 90112 w 11"/>
                <a:gd name="T35" fmla="*/ 16384 h 9"/>
                <a:gd name="T36" fmla="*/ 90112 w 11"/>
                <a:gd name="T37" fmla="*/ 24576 h 9"/>
                <a:gd name="T38" fmla="*/ 81920 w 11"/>
                <a:gd name="T39" fmla="*/ 24576 h 9"/>
                <a:gd name="T40" fmla="*/ 81920 w 11"/>
                <a:gd name="T41" fmla="*/ 32768 h 9"/>
                <a:gd name="T42" fmla="*/ 81920 w 11"/>
                <a:gd name="T43" fmla="*/ 32768 h 9"/>
                <a:gd name="T44" fmla="*/ 73728 w 11"/>
                <a:gd name="T45" fmla="*/ 40960 h 9"/>
                <a:gd name="T46" fmla="*/ 57344 w 11"/>
                <a:gd name="T47" fmla="*/ 40960 h 9"/>
                <a:gd name="T48" fmla="*/ 32768 w 11"/>
                <a:gd name="T49" fmla="*/ 57344 h 9"/>
                <a:gd name="T50" fmla="*/ 24576 w 11"/>
                <a:gd name="T51" fmla="*/ 65536 h 9"/>
                <a:gd name="T52" fmla="*/ 16384 w 11"/>
                <a:gd name="T53" fmla="*/ 65536 h 9"/>
                <a:gd name="T54" fmla="*/ 16384 w 11"/>
                <a:gd name="T55" fmla="*/ 73728 h 9"/>
                <a:gd name="T56" fmla="*/ 8192 w 11"/>
                <a:gd name="T57" fmla="*/ 73728 h 9"/>
                <a:gd name="T58" fmla="*/ 8192 w 11"/>
                <a:gd name="T59" fmla="*/ 73728 h 9"/>
                <a:gd name="T60" fmla="*/ 0 w 11"/>
                <a:gd name="T61" fmla="*/ 73728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781"/>
            <p:cNvSpPr>
              <a:spLocks/>
            </p:cNvSpPr>
            <p:nvPr/>
          </p:nvSpPr>
          <p:spPr bwMode="auto">
            <a:xfrm>
              <a:off x="5685" y="2501"/>
              <a:ext cx="33" cy="61"/>
            </a:xfrm>
            <a:custGeom>
              <a:avLst/>
              <a:gdLst>
                <a:gd name="T0" fmla="*/ 6202 w 17"/>
                <a:gd name="T1" fmla="*/ 198669 h 31"/>
                <a:gd name="T2" fmla="*/ 0 w 17"/>
                <a:gd name="T3" fmla="*/ 191591 h 31"/>
                <a:gd name="T4" fmla="*/ 6202 w 17"/>
                <a:gd name="T5" fmla="*/ 185190 h 31"/>
                <a:gd name="T6" fmla="*/ 12039 w 17"/>
                <a:gd name="T7" fmla="*/ 178216 h 31"/>
                <a:gd name="T8" fmla="*/ 17564 w 17"/>
                <a:gd name="T9" fmla="*/ 171483 h 31"/>
                <a:gd name="T10" fmla="*/ 17564 w 17"/>
                <a:gd name="T11" fmla="*/ 164525 h 31"/>
                <a:gd name="T12" fmla="*/ 28258 w 17"/>
                <a:gd name="T13" fmla="*/ 138456 h 31"/>
                <a:gd name="T14" fmla="*/ 34095 w 17"/>
                <a:gd name="T15" fmla="*/ 125205 h 31"/>
                <a:gd name="T16" fmla="*/ 39497 w 17"/>
                <a:gd name="T17" fmla="*/ 118468 h 31"/>
                <a:gd name="T18" fmla="*/ 39497 w 17"/>
                <a:gd name="T19" fmla="*/ 118468 h 31"/>
                <a:gd name="T20" fmla="*/ 28258 w 17"/>
                <a:gd name="T21" fmla="*/ 138456 h 31"/>
                <a:gd name="T22" fmla="*/ 28258 w 17"/>
                <a:gd name="T23" fmla="*/ 138456 h 31"/>
                <a:gd name="T24" fmla="*/ 28258 w 17"/>
                <a:gd name="T25" fmla="*/ 132191 h 31"/>
                <a:gd name="T26" fmla="*/ 28258 w 17"/>
                <a:gd name="T27" fmla="*/ 125205 h 31"/>
                <a:gd name="T28" fmla="*/ 28258 w 17"/>
                <a:gd name="T29" fmla="*/ 118468 h 31"/>
                <a:gd name="T30" fmla="*/ 34095 w 17"/>
                <a:gd name="T31" fmla="*/ 100963 h 31"/>
                <a:gd name="T32" fmla="*/ 39497 w 17"/>
                <a:gd name="T33" fmla="*/ 73897 h 31"/>
                <a:gd name="T34" fmla="*/ 45365 w 17"/>
                <a:gd name="T35" fmla="*/ 40687 h 31"/>
                <a:gd name="T36" fmla="*/ 48590 w 17"/>
                <a:gd name="T37" fmla="*/ 26942 h 31"/>
                <a:gd name="T38" fmla="*/ 48590 w 17"/>
                <a:gd name="T39" fmla="*/ 20677 h 31"/>
                <a:gd name="T40" fmla="*/ 54854 w 17"/>
                <a:gd name="T41" fmla="*/ 13692 h 31"/>
                <a:gd name="T42" fmla="*/ 54854 w 17"/>
                <a:gd name="T43" fmla="*/ 13692 h 31"/>
                <a:gd name="T44" fmla="*/ 60675 w 17"/>
                <a:gd name="T45" fmla="*/ 6958 h 31"/>
                <a:gd name="T46" fmla="*/ 66184 w 17"/>
                <a:gd name="T47" fmla="*/ 6958 h 31"/>
                <a:gd name="T48" fmla="*/ 71961 w 17"/>
                <a:gd name="T49" fmla="*/ 0 h 31"/>
                <a:gd name="T50" fmla="*/ 83111 w 17"/>
                <a:gd name="T51" fmla="*/ 6958 h 31"/>
                <a:gd name="T52" fmla="*/ 88061 w 17"/>
                <a:gd name="T53" fmla="*/ 6958 h 31"/>
                <a:gd name="T54" fmla="*/ 94322 w 17"/>
                <a:gd name="T55" fmla="*/ 20677 h 31"/>
                <a:gd name="T56" fmla="*/ 94322 w 17"/>
                <a:gd name="T57" fmla="*/ 26942 h 31"/>
                <a:gd name="T58" fmla="*/ 94322 w 17"/>
                <a:gd name="T59" fmla="*/ 47828 h 31"/>
                <a:gd name="T60" fmla="*/ 88061 w 17"/>
                <a:gd name="T61" fmla="*/ 60205 h 31"/>
                <a:gd name="T62" fmla="*/ 83111 w 17"/>
                <a:gd name="T63" fmla="*/ 80062 h 31"/>
                <a:gd name="T64" fmla="*/ 76671 w 17"/>
                <a:gd name="T65" fmla="*/ 104320 h 31"/>
                <a:gd name="T66" fmla="*/ 66184 w 17"/>
                <a:gd name="T67" fmla="*/ 138456 h 31"/>
                <a:gd name="T68" fmla="*/ 54854 w 17"/>
                <a:gd name="T69" fmla="*/ 152146 h 31"/>
                <a:gd name="T70" fmla="*/ 48590 w 17"/>
                <a:gd name="T71" fmla="*/ 164525 h 31"/>
                <a:gd name="T72" fmla="*/ 45365 w 17"/>
                <a:gd name="T73" fmla="*/ 178216 h 31"/>
                <a:gd name="T74" fmla="*/ 34095 w 17"/>
                <a:gd name="T75" fmla="*/ 185190 h 31"/>
                <a:gd name="T76" fmla="*/ 39497 w 17"/>
                <a:gd name="T77" fmla="*/ 178216 h 31"/>
                <a:gd name="T78" fmla="*/ 39497 w 17"/>
                <a:gd name="T79" fmla="*/ 171483 h 31"/>
                <a:gd name="T80" fmla="*/ 48590 w 17"/>
                <a:gd name="T81" fmla="*/ 152146 h 31"/>
                <a:gd name="T82" fmla="*/ 54854 w 17"/>
                <a:gd name="T83" fmla="*/ 138456 h 31"/>
                <a:gd name="T84" fmla="*/ 60675 w 17"/>
                <a:gd name="T85" fmla="*/ 132191 h 31"/>
                <a:gd name="T86" fmla="*/ 60675 w 17"/>
                <a:gd name="T87" fmla="*/ 118468 h 31"/>
                <a:gd name="T88" fmla="*/ 60675 w 17"/>
                <a:gd name="T89" fmla="*/ 125205 h 31"/>
                <a:gd name="T90" fmla="*/ 54854 w 17"/>
                <a:gd name="T91" fmla="*/ 125205 h 31"/>
                <a:gd name="T92" fmla="*/ 54854 w 17"/>
                <a:gd name="T93" fmla="*/ 138456 h 31"/>
                <a:gd name="T94" fmla="*/ 45365 w 17"/>
                <a:gd name="T95" fmla="*/ 152146 h 31"/>
                <a:gd name="T96" fmla="*/ 28258 w 17"/>
                <a:gd name="T97" fmla="*/ 178216 h 31"/>
                <a:gd name="T98" fmla="*/ 23370 w 17"/>
                <a:gd name="T99" fmla="*/ 191591 h 31"/>
                <a:gd name="T100" fmla="*/ 17564 w 17"/>
                <a:gd name="T101" fmla="*/ 198669 h 31"/>
                <a:gd name="T102" fmla="*/ 17564 w 17"/>
                <a:gd name="T103" fmla="*/ 205275 h 31"/>
                <a:gd name="T104" fmla="*/ 12039 w 17"/>
                <a:gd name="T105" fmla="*/ 205275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782"/>
            <p:cNvSpPr>
              <a:spLocks/>
            </p:cNvSpPr>
            <p:nvPr/>
          </p:nvSpPr>
          <p:spPr bwMode="auto">
            <a:xfrm>
              <a:off x="5700" y="2262"/>
              <a:ext cx="210" cy="298"/>
            </a:xfrm>
            <a:custGeom>
              <a:avLst/>
              <a:gdLst>
                <a:gd name="T0" fmla="*/ 14993 w 106"/>
                <a:gd name="T1" fmla="*/ 1019115 h 151"/>
                <a:gd name="T2" fmla="*/ 51268 w 106"/>
                <a:gd name="T3" fmla="*/ 957269 h 151"/>
                <a:gd name="T4" fmla="*/ 88255 w 106"/>
                <a:gd name="T5" fmla="*/ 828422 h 151"/>
                <a:gd name="T6" fmla="*/ 146128 w 106"/>
                <a:gd name="T7" fmla="*/ 466859 h 151"/>
                <a:gd name="T8" fmla="*/ 201222 w 106"/>
                <a:gd name="T9" fmla="*/ 240143 h 151"/>
                <a:gd name="T10" fmla="*/ 274545 w 106"/>
                <a:gd name="T11" fmla="*/ 118454 h 151"/>
                <a:gd name="T12" fmla="*/ 383686 w 106"/>
                <a:gd name="T13" fmla="*/ 34963 h 151"/>
                <a:gd name="T14" fmla="*/ 543910 w 106"/>
                <a:gd name="T15" fmla="*/ 0 h 151"/>
                <a:gd name="T16" fmla="*/ 658780 w 106"/>
                <a:gd name="T17" fmla="*/ 42304 h 151"/>
                <a:gd name="T18" fmla="*/ 723482 w 106"/>
                <a:gd name="T19" fmla="*/ 111359 h 151"/>
                <a:gd name="T20" fmla="*/ 760133 w 106"/>
                <a:gd name="T21" fmla="*/ 212703 h 151"/>
                <a:gd name="T22" fmla="*/ 752692 w 106"/>
                <a:gd name="T23" fmla="*/ 390447 h 151"/>
                <a:gd name="T24" fmla="*/ 686246 w 106"/>
                <a:gd name="T25" fmla="*/ 537744 h 151"/>
                <a:gd name="T26" fmla="*/ 537196 w 106"/>
                <a:gd name="T27" fmla="*/ 701551 h 151"/>
                <a:gd name="T28" fmla="*/ 317801 w 106"/>
                <a:gd name="T29" fmla="*/ 834078 h 151"/>
                <a:gd name="T30" fmla="*/ 267500 w 106"/>
                <a:gd name="T31" fmla="*/ 882818 h 151"/>
                <a:gd name="T32" fmla="*/ 274545 w 106"/>
                <a:gd name="T33" fmla="*/ 896946 h 151"/>
                <a:gd name="T34" fmla="*/ 310344 w 106"/>
                <a:gd name="T35" fmla="*/ 868185 h 151"/>
                <a:gd name="T36" fmla="*/ 420830 w 106"/>
                <a:gd name="T37" fmla="*/ 828422 h 151"/>
                <a:gd name="T38" fmla="*/ 492632 w 106"/>
                <a:gd name="T39" fmla="*/ 841475 h 151"/>
                <a:gd name="T40" fmla="*/ 529953 w 106"/>
                <a:gd name="T41" fmla="*/ 896946 h 151"/>
                <a:gd name="T42" fmla="*/ 485280 w 106"/>
                <a:gd name="T43" fmla="*/ 957269 h 151"/>
                <a:gd name="T44" fmla="*/ 383686 w 106"/>
                <a:gd name="T45" fmla="*/ 970312 h 151"/>
                <a:gd name="T46" fmla="*/ 310344 w 106"/>
                <a:gd name="T47" fmla="*/ 990351 h 151"/>
                <a:gd name="T48" fmla="*/ 282242 w 106"/>
                <a:gd name="T49" fmla="*/ 997684 h 151"/>
                <a:gd name="T50" fmla="*/ 260043 w 106"/>
                <a:gd name="T51" fmla="*/ 990351 h 151"/>
                <a:gd name="T52" fmla="*/ 324870 w 106"/>
                <a:gd name="T53" fmla="*/ 957269 h 151"/>
                <a:gd name="T54" fmla="*/ 332527 w 106"/>
                <a:gd name="T55" fmla="*/ 935296 h 151"/>
                <a:gd name="T56" fmla="*/ 252483 w 106"/>
                <a:gd name="T57" fmla="*/ 990351 h 151"/>
                <a:gd name="T58" fmla="*/ 260043 w 106"/>
                <a:gd name="T59" fmla="*/ 977661 h 151"/>
                <a:gd name="T60" fmla="*/ 295230 w 106"/>
                <a:gd name="T61" fmla="*/ 942663 h 151"/>
                <a:gd name="T62" fmla="*/ 230964 w 106"/>
                <a:gd name="T63" fmla="*/ 985077 h 151"/>
                <a:gd name="T64" fmla="*/ 260043 w 106"/>
                <a:gd name="T65" fmla="*/ 957269 h 151"/>
                <a:gd name="T66" fmla="*/ 216219 w 106"/>
                <a:gd name="T67" fmla="*/ 977661 h 151"/>
                <a:gd name="T68" fmla="*/ 230964 w 106"/>
                <a:gd name="T69" fmla="*/ 964125 h 151"/>
                <a:gd name="T70" fmla="*/ 238233 w 106"/>
                <a:gd name="T71" fmla="*/ 950111 h 151"/>
                <a:gd name="T72" fmla="*/ 189858 w 106"/>
                <a:gd name="T73" fmla="*/ 985077 h 151"/>
                <a:gd name="T74" fmla="*/ 216219 w 106"/>
                <a:gd name="T75" fmla="*/ 942663 h 151"/>
                <a:gd name="T76" fmla="*/ 182409 w 106"/>
                <a:gd name="T77" fmla="*/ 977661 h 151"/>
                <a:gd name="T78" fmla="*/ 167847 w 106"/>
                <a:gd name="T79" fmla="*/ 977661 h 151"/>
                <a:gd name="T80" fmla="*/ 189858 w 106"/>
                <a:gd name="T81" fmla="*/ 942663 h 151"/>
                <a:gd name="T82" fmla="*/ 152846 w 106"/>
                <a:gd name="T83" fmla="*/ 985077 h 151"/>
                <a:gd name="T84" fmla="*/ 152846 w 106"/>
                <a:gd name="T85" fmla="*/ 970312 h 151"/>
                <a:gd name="T86" fmla="*/ 174845 w 106"/>
                <a:gd name="T87" fmla="*/ 935296 h 151"/>
                <a:gd name="T88" fmla="*/ 131260 w 106"/>
                <a:gd name="T89" fmla="*/ 985077 h 151"/>
                <a:gd name="T90" fmla="*/ 80971 w 106"/>
                <a:gd name="T91" fmla="*/ 1011787 h 151"/>
                <a:gd name="T92" fmla="*/ 95833 w 106"/>
                <a:gd name="T93" fmla="*/ 1004357 h 151"/>
                <a:gd name="T94" fmla="*/ 146128 w 106"/>
                <a:gd name="T95" fmla="*/ 942663 h 151"/>
                <a:gd name="T96" fmla="*/ 109139 w 106"/>
                <a:gd name="T97" fmla="*/ 985077 h 151"/>
                <a:gd name="T98" fmla="*/ 131260 w 106"/>
                <a:gd name="T99" fmla="*/ 921351 h 151"/>
                <a:gd name="T100" fmla="*/ 88255 w 106"/>
                <a:gd name="T101" fmla="*/ 1004357 h 151"/>
                <a:gd name="T102" fmla="*/ 66255 w 106"/>
                <a:gd name="T103" fmla="*/ 1004357 h 151"/>
                <a:gd name="T104" fmla="*/ 101569 w 106"/>
                <a:gd name="T105" fmla="*/ 928675 h 151"/>
                <a:gd name="T106" fmla="*/ 88255 w 106"/>
                <a:gd name="T107" fmla="*/ 964125 h 151"/>
                <a:gd name="T108" fmla="*/ 44548 w 106"/>
                <a:gd name="T109" fmla="*/ 1033130 h 151"/>
                <a:gd name="T110" fmla="*/ 51268 w 106"/>
                <a:gd name="T111" fmla="*/ 997684 h 151"/>
                <a:gd name="T112" fmla="*/ 95833 w 106"/>
                <a:gd name="T113" fmla="*/ 921351 h 151"/>
                <a:gd name="T114" fmla="*/ 88255 w 106"/>
                <a:gd name="T115" fmla="*/ 914193 h 151"/>
                <a:gd name="T116" fmla="*/ 51268 w 106"/>
                <a:gd name="T117" fmla="*/ 1004357 h 151"/>
                <a:gd name="T118" fmla="*/ 22486 w 106"/>
                <a:gd name="T119" fmla="*/ 1039319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783"/>
            <p:cNvSpPr>
              <a:spLocks/>
            </p:cNvSpPr>
            <p:nvPr/>
          </p:nvSpPr>
          <p:spPr bwMode="auto">
            <a:xfrm>
              <a:off x="5691" y="2535"/>
              <a:ext cx="13" cy="21"/>
            </a:xfrm>
            <a:custGeom>
              <a:avLst/>
              <a:gdLst>
                <a:gd name="T0" fmla="*/ 0 w 7"/>
                <a:gd name="T1" fmla="*/ 48892 h 11"/>
                <a:gd name="T2" fmla="*/ 3452 w 7"/>
                <a:gd name="T3" fmla="*/ 44461 h 11"/>
                <a:gd name="T4" fmla="*/ 6411 w 7"/>
                <a:gd name="T5" fmla="*/ 39028 h 11"/>
                <a:gd name="T6" fmla="*/ 6411 w 7"/>
                <a:gd name="T7" fmla="*/ 31046 h 11"/>
                <a:gd name="T8" fmla="*/ 9767 w 7"/>
                <a:gd name="T9" fmla="*/ 25610 h 11"/>
                <a:gd name="T10" fmla="*/ 15544 w 7"/>
                <a:gd name="T11" fmla="*/ 13415 h 11"/>
                <a:gd name="T12" fmla="*/ 18139 w 7"/>
                <a:gd name="T13" fmla="*/ 5072 h 11"/>
                <a:gd name="T14" fmla="*/ 22111 w 7"/>
                <a:gd name="T15" fmla="*/ 0 h 11"/>
                <a:gd name="T16" fmla="*/ 22111 w 7"/>
                <a:gd name="T17" fmla="*/ 5072 h 11"/>
                <a:gd name="T18" fmla="*/ 22111 w 7"/>
                <a:gd name="T19" fmla="*/ 5072 h 11"/>
                <a:gd name="T20" fmla="*/ 18139 w 7"/>
                <a:gd name="T21" fmla="*/ 9683 h 11"/>
                <a:gd name="T22" fmla="*/ 18139 w 7"/>
                <a:gd name="T23" fmla="*/ 13415 h 11"/>
                <a:gd name="T24" fmla="*/ 18139 w 7"/>
                <a:gd name="T25" fmla="*/ 18486 h 11"/>
                <a:gd name="T26" fmla="*/ 15544 w 7"/>
                <a:gd name="T27" fmla="*/ 18486 h 11"/>
                <a:gd name="T28" fmla="*/ 11906 w 7"/>
                <a:gd name="T29" fmla="*/ 25610 h 11"/>
                <a:gd name="T30" fmla="*/ 9767 w 7"/>
                <a:gd name="T31" fmla="*/ 35291 h 11"/>
                <a:gd name="T32" fmla="*/ 9767 w 7"/>
                <a:gd name="T33" fmla="*/ 39028 h 11"/>
                <a:gd name="T34" fmla="*/ 6411 w 7"/>
                <a:gd name="T35" fmla="*/ 39028 h 11"/>
                <a:gd name="T36" fmla="*/ 6411 w 7"/>
                <a:gd name="T37" fmla="*/ 44461 h 11"/>
                <a:gd name="T38" fmla="*/ 3452 w 7"/>
                <a:gd name="T39" fmla="*/ 44461 h 11"/>
                <a:gd name="T40" fmla="*/ 3452 w 7"/>
                <a:gd name="T41" fmla="*/ 48892 h 11"/>
                <a:gd name="T42" fmla="*/ 0 w 7"/>
                <a:gd name="T43" fmla="*/ 48892 h 11"/>
                <a:gd name="T44" fmla="*/ 0 w 7"/>
                <a:gd name="T45" fmla="*/ 48892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784"/>
            <p:cNvSpPr>
              <a:spLocks/>
            </p:cNvSpPr>
            <p:nvPr/>
          </p:nvSpPr>
          <p:spPr bwMode="auto">
            <a:xfrm>
              <a:off x="5734" y="2545"/>
              <a:ext cx="26" cy="5"/>
            </a:xfrm>
            <a:custGeom>
              <a:avLst/>
              <a:gdLst>
                <a:gd name="T0" fmla="*/ 0 w 13"/>
                <a:gd name="T1" fmla="*/ 2213 h 3"/>
                <a:gd name="T2" fmla="*/ 0 w 13"/>
                <a:gd name="T3" fmla="*/ 2213 h 3"/>
                <a:gd name="T4" fmla="*/ 0 w 13"/>
                <a:gd name="T5" fmla="*/ 1328 h 3"/>
                <a:gd name="T6" fmla="*/ 8192 w 13"/>
                <a:gd name="T7" fmla="*/ 1328 h 3"/>
                <a:gd name="T8" fmla="*/ 8192 w 13"/>
                <a:gd name="T9" fmla="*/ 1328 h 3"/>
                <a:gd name="T10" fmla="*/ 8192 w 13"/>
                <a:gd name="T11" fmla="*/ 1328 h 3"/>
                <a:gd name="T12" fmla="*/ 16384 w 13"/>
                <a:gd name="T13" fmla="*/ 1328 h 3"/>
                <a:gd name="T14" fmla="*/ 24576 w 13"/>
                <a:gd name="T15" fmla="*/ 797 h 3"/>
                <a:gd name="T16" fmla="*/ 32768 w 13"/>
                <a:gd name="T17" fmla="*/ 797 h 3"/>
                <a:gd name="T18" fmla="*/ 49152 w 13"/>
                <a:gd name="T19" fmla="*/ 797 h 3"/>
                <a:gd name="T20" fmla="*/ 49152 w 13"/>
                <a:gd name="T21" fmla="*/ 797 h 3"/>
                <a:gd name="T22" fmla="*/ 57344 w 13"/>
                <a:gd name="T23" fmla="*/ 797 h 3"/>
                <a:gd name="T24" fmla="*/ 57344 w 13"/>
                <a:gd name="T25" fmla="*/ 0 h 3"/>
                <a:gd name="T26" fmla="*/ 65536 w 13"/>
                <a:gd name="T27" fmla="*/ 0 h 3"/>
                <a:gd name="T28" fmla="*/ 65536 w 13"/>
                <a:gd name="T29" fmla="*/ 797 h 3"/>
                <a:gd name="T30" fmla="*/ 65536 w 13"/>
                <a:gd name="T31" fmla="*/ 797 h 3"/>
                <a:gd name="T32" fmla="*/ 73728 w 13"/>
                <a:gd name="T33" fmla="*/ 797 h 3"/>
                <a:gd name="T34" fmla="*/ 73728 w 13"/>
                <a:gd name="T35" fmla="*/ 797 h 3"/>
                <a:gd name="T36" fmla="*/ 81920 w 13"/>
                <a:gd name="T37" fmla="*/ 0 h 3"/>
                <a:gd name="T38" fmla="*/ 90112 w 13"/>
                <a:gd name="T39" fmla="*/ 0 h 3"/>
                <a:gd name="T40" fmla="*/ 90112 w 13"/>
                <a:gd name="T41" fmla="*/ 0 h 3"/>
                <a:gd name="T42" fmla="*/ 98304 w 13"/>
                <a:gd name="T43" fmla="*/ 797 h 3"/>
                <a:gd name="T44" fmla="*/ 106496 w 13"/>
                <a:gd name="T45" fmla="*/ 797 h 3"/>
                <a:gd name="T46" fmla="*/ 106496 w 13"/>
                <a:gd name="T47" fmla="*/ 797 h 3"/>
                <a:gd name="T48" fmla="*/ 106496 w 13"/>
                <a:gd name="T49" fmla="*/ 1328 h 3"/>
                <a:gd name="T50" fmla="*/ 90112 w 13"/>
                <a:gd name="T51" fmla="*/ 1328 h 3"/>
                <a:gd name="T52" fmla="*/ 73728 w 13"/>
                <a:gd name="T53" fmla="*/ 1328 h 3"/>
                <a:gd name="T54" fmla="*/ 49152 w 13"/>
                <a:gd name="T55" fmla="*/ 1328 h 3"/>
                <a:gd name="T56" fmla="*/ 24576 w 13"/>
                <a:gd name="T57" fmla="*/ 1328 h 3"/>
                <a:gd name="T58" fmla="*/ 16384 w 13"/>
                <a:gd name="T59" fmla="*/ 2213 h 3"/>
                <a:gd name="T60" fmla="*/ 0 w 13"/>
                <a:gd name="T61" fmla="*/ 2213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785"/>
            <p:cNvSpPr>
              <a:spLocks/>
            </p:cNvSpPr>
            <p:nvPr/>
          </p:nvSpPr>
          <p:spPr bwMode="auto">
            <a:xfrm>
              <a:off x="5497" y="2527"/>
              <a:ext cx="20" cy="14"/>
            </a:xfrm>
            <a:custGeom>
              <a:avLst/>
              <a:gdLst>
                <a:gd name="T0" fmla="*/ 0 w 10"/>
                <a:gd name="T1" fmla="*/ 57344 h 7"/>
                <a:gd name="T2" fmla="*/ 0 w 10"/>
                <a:gd name="T3" fmla="*/ 49152 h 7"/>
                <a:gd name="T4" fmla="*/ 0 w 10"/>
                <a:gd name="T5" fmla="*/ 49152 h 7"/>
                <a:gd name="T6" fmla="*/ 8192 w 10"/>
                <a:gd name="T7" fmla="*/ 49152 h 7"/>
                <a:gd name="T8" fmla="*/ 8192 w 10"/>
                <a:gd name="T9" fmla="*/ 40960 h 7"/>
                <a:gd name="T10" fmla="*/ 24576 w 10"/>
                <a:gd name="T11" fmla="*/ 40960 h 7"/>
                <a:gd name="T12" fmla="*/ 32768 w 10"/>
                <a:gd name="T13" fmla="*/ 24576 h 7"/>
                <a:gd name="T14" fmla="*/ 49152 w 10"/>
                <a:gd name="T15" fmla="*/ 16384 h 7"/>
                <a:gd name="T16" fmla="*/ 57344 w 10"/>
                <a:gd name="T17" fmla="*/ 8192 h 7"/>
                <a:gd name="T18" fmla="*/ 65536 w 10"/>
                <a:gd name="T19" fmla="*/ 8192 h 7"/>
                <a:gd name="T20" fmla="*/ 73728 w 10"/>
                <a:gd name="T21" fmla="*/ 0 h 7"/>
                <a:gd name="T22" fmla="*/ 73728 w 10"/>
                <a:gd name="T23" fmla="*/ 0 h 7"/>
                <a:gd name="T24" fmla="*/ 73728 w 10"/>
                <a:gd name="T25" fmla="*/ 0 h 7"/>
                <a:gd name="T26" fmla="*/ 81920 w 10"/>
                <a:gd name="T27" fmla="*/ 0 h 7"/>
                <a:gd name="T28" fmla="*/ 81920 w 10"/>
                <a:gd name="T29" fmla="*/ 0 h 7"/>
                <a:gd name="T30" fmla="*/ 81920 w 10"/>
                <a:gd name="T31" fmla="*/ 0 h 7"/>
                <a:gd name="T32" fmla="*/ 81920 w 10"/>
                <a:gd name="T33" fmla="*/ 0 h 7"/>
                <a:gd name="T34" fmla="*/ 81920 w 10"/>
                <a:gd name="T35" fmla="*/ 8192 h 7"/>
                <a:gd name="T36" fmla="*/ 81920 w 10"/>
                <a:gd name="T37" fmla="*/ 8192 h 7"/>
                <a:gd name="T38" fmla="*/ 81920 w 10"/>
                <a:gd name="T39" fmla="*/ 16384 h 7"/>
                <a:gd name="T40" fmla="*/ 73728 w 10"/>
                <a:gd name="T41" fmla="*/ 16384 h 7"/>
                <a:gd name="T42" fmla="*/ 65536 w 10"/>
                <a:gd name="T43" fmla="*/ 24576 h 7"/>
                <a:gd name="T44" fmla="*/ 65536 w 10"/>
                <a:gd name="T45" fmla="*/ 32768 h 7"/>
                <a:gd name="T46" fmla="*/ 57344 w 10"/>
                <a:gd name="T47" fmla="*/ 32768 h 7"/>
                <a:gd name="T48" fmla="*/ 40960 w 10"/>
                <a:gd name="T49" fmla="*/ 40960 h 7"/>
                <a:gd name="T50" fmla="*/ 32768 w 10"/>
                <a:gd name="T51" fmla="*/ 49152 h 7"/>
                <a:gd name="T52" fmla="*/ 24576 w 10"/>
                <a:gd name="T53" fmla="*/ 49152 h 7"/>
                <a:gd name="T54" fmla="*/ 16384 w 10"/>
                <a:gd name="T55" fmla="*/ 49152 h 7"/>
                <a:gd name="T56" fmla="*/ 8192 w 10"/>
                <a:gd name="T57" fmla="*/ 57344 h 7"/>
                <a:gd name="T58" fmla="*/ 8192 w 10"/>
                <a:gd name="T59" fmla="*/ 57344 h 7"/>
                <a:gd name="T60" fmla="*/ 0 w 10"/>
                <a:gd name="T61" fmla="*/ 57344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786"/>
            <p:cNvSpPr>
              <a:spLocks/>
            </p:cNvSpPr>
            <p:nvPr/>
          </p:nvSpPr>
          <p:spPr bwMode="auto">
            <a:xfrm>
              <a:off x="5645" y="2503"/>
              <a:ext cx="22" cy="12"/>
            </a:xfrm>
            <a:custGeom>
              <a:avLst/>
              <a:gdLst>
                <a:gd name="T0" fmla="*/ 73728 w 11"/>
                <a:gd name="T1" fmla="*/ 49152 h 6"/>
                <a:gd name="T2" fmla="*/ 65536 w 11"/>
                <a:gd name="T3" fmla="*/ 49152 h 6"/>
                <a:gd name="T4" fmla="*/ 57344 w 11"/>
                <a:gd name="T5" fmla="*/ 40960 h 6"/>
                <a:gd name="T6" fmla="*/ 40960 w 11"/>
                <a:gd name="T7" fmla="*/ 32768 h 6"/>
                <a:gd name="T8" fmla="*/ 32768 w 11"/>
                <a:gd name="T9" fmla="*/ 32768 h 6"/>
                <a:gd name="T10" fmla="*/ 24576 w 11"/>
                <a:gd name="T11" fmla="*/ 24576 h 6"/>
                <a:gd name="T12" fmla="*/ 16384 w 11"/>
                <a:gd name="T13" fmla="*/ 16384 h 6"/>
                <a:gd name="T14" fmla="*/ 8192 w 11"/>
                <a:gd name="T15" fmla="*/ 8192 h 6"/>
                <a:gd name="T16" fmla="*/ 0 w 11"/>
                <a:gd name="T17" fmla="*/ 0 h 6"/>
                <a:gd name="T18" fmla="*/ 8192 w 11"/>
                <a:gd name="T19" fmla="*/ 0 h 6"/>
                <a:gd name="T20" fmla="*/ 8192 w 11"/>
                <a:gd name="T21" fmla="*/ 0 h 6"/>
                <a:gd name="T22" fmla="*/ 16384 w 11"/>
                <a:gd name="T23" fmla="*/ 0 h 6"/>
                <a:gd name="T24" fmla="*/ 24576 w 11"/>
                <a:gd name="T25" fmla="*/ 0 h 6"/>
                <a:gd name="T26" fmla="*/ 32768 w 11"/>
                <a:gd name="T27" fmla="*/ 8192 h 6"/>
                <a:gd name="T28" fmla="*/ 40960 w 11"/>
                <a:gd name="T29" fmla="*/ 16384 h 6"/>
                <a:gd name="T30" fmla="*/ 49152 w 11"/>
                <a:gd name="T31" fmla="*/ 24576 h 6"/>
                <a:gd name="T32" fmla="*/ 65536 w 11"/>
                <a:gd name="T33" fmla="*/ 32768 h 6"/>
                <a:gd name="T34" fmla="*/ 73728 w 11"/>
                <a:gd name="T35" fmla="*/ 40960 h 6"/>
                <a:gd name="T36" fmla="*/ 81920 w 11"/>
                <a:gd name="T37" fmla="*/ 40960 h 6"/>
                <a:gd name="T38" fmla="*/ 90112 w 11"/>
                <a:gd name="T39" fmla="*/ 49152 h 6"/>
                <a:gd name="T40" fmla="*/ 90112 w 11"/>
                <a:gd name="T41" fmla="*/ 49152 h 6"/>
                <a:gd name="T42" fmla="*/ 90112 w 11"/>
                <a:gd name="T43" fmla="*/ 49152 h 6"/>
                <a:gd name="T44" fmla="*/ 81920 w 11"/>
                <a:gd name="T45" fmla="*/ 49152 h 6"/>
                <a:gd name="T46" fmla="*/ 73728 w 11"/>
                <a:gd name="T47" fmla="*/ 49152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787"/>
            <p:cNvSpPr>
              <a:spLocks/>
            </p:cNvSpPr>
            <p:nvPr/>
          </p:nvSpPr>
          <p:spPr bwMode="auto">
            <a:xfrm>
              <a:off x="5627" y="2311"/>
              <a:ext cx="69" cy="162"/>
            </a:xfrm>
            <a:custGeom>
              <a:avLst/>
              <a:gdLst>
                <a:gd name="T0" fmla="*/ 216337 w 35"/>
                <a:gd name="T1" fmla="*/ 565386 h 82"/>
                <a:gd name="T2" fmla="*/ 202874 w 35"/>
                <a:gd name="T3" fmla="*/ 550695 h 82"/>
                <a:gd name="T4" fmla="*/ 181598 w 35"/>
                <a:gd name="T5" fmla="*/ 530009 h 82"/>
                <a:gd name="T6" fmla="*/ 148951 w 35"/>
                <a:gd name="T7" fmla="*/ 508077 h 82"/>
                <a:gd name="T8" fmla="*/ 117008 w 35"/>
                <a:gd name="T9" fmla="*/ 495700 h 82"/>
                <a:gd name="T10" fmla="*/ 95800 w 35"/>
                <a:gd name="T11" fmla="*/ 488327 h 82"/>
                <a:gd name="T12" fmla="*/ 82429 w 35"/>
                <a:gd name="T13" fmla="*/ 474512 h 82"/>
                <a:gd name="T14" fmla="*/ 61097 w 35"/>
                <a:gd name="T15" fmla="*/ 445512 h 82"/>
                <a:gd name="T16" fmla="*/ 48594 w 35"/>
                <a:gd name="T17" fmla="*/ 420528 h 82"/>
                <a:gd name="T18" fmla="*/ 34695 w 35"/>
                <a:gd name="T19" fmla="*/ 405630 h 82"/>
                <a:gd name="T20" fmla="*/ 21209 w 35"/>
                <a:gd name="T21" fmla="*/ 391989 h 82"/>
                <a:gd name="T22" fmla="*/ 7265 w 35"/>
                <a:gd name="T23" fmla="*/ 385287 h 82"/>
                <a:gd name="T24" fmla="*/ 7265 w 35"/>
                <a:gd name="T25" fmla="*/ 363228 h 82"/>
                <a:gd name="T26" fmla="*/ 0 w 35"/>
                <a:gd name="T27" fmla="*/ 329518 h 82"/>
                <a:gd name="T28" fmla="*/ 0 w 35"/>
                <a:gd name="T29" fmla="*/ 308235 h 82"/>
                <a:gd name="T30" fmla="*/ 0 w 35"/>
                <a:gd name="T31" fmla="*/ 278747 h 82"/>
                <a:gd name="T32" fmla="*/ 21209 w 35"/>
                <a:gd name="T33" fmla="*/ 221895 h 82"/>
                <a:gd name="T34" fmla="*/ 34695 w 35"/>
                <a:gd name="T35" fmla="*/ 159661 h 82"/>
                <a:gd name="T36" fmla="*/ 48594 w 35"/>
                <a:gd name="T37" fmla="*/ 119686 h 82"/>
                <a:gd name="T38" fmla="*/ 61097 w 35"/>
                <a:gd name="T39" fmla="*/ 84426 h 82"/>
                <a:gd name="T40" fmla="*/ 82429 w 35"/>
                <a:gd name="T41" fmla="*/ 42734 h 82"/>
                <a:gd name="T42" fmla="*/ 102907 w 35"/>
                <a:gd name="T43" fmla="*/ 14566 h 82"/>
                <a:gd name="T44" fmla="*/ 120448 w 35"/>
                <a:gd name="T45" fmla="*/ 0 h 82"/>
                <a:gd name="T46" fmla="*/ 141657 w 35"/>
                <a:gd name="T47" fmla="*/ 36150 h 82"/>
                <a:gd name="T48" fmla="*/ 155201 w 35"/>
                <a:gd name="T49" fmla="*/ 56852 h 82"/>
                <a:gd name="T50" fmla="*/ 162503 w 35"/>
                <a:gd name="T51" fmla="*/ 77053 h 82"/>
                <a:gd name="T52" fmla="*/ 162503 w 35"/>
                <a:gd name="T53" fmla="*/ 84426 h 82"/>
                <a:gd name="T54" fmla="*/ 162503 w 35"/>
                <a:gd name="T55" fmla="*/ 98715 h 82"/>
                <a:gd name="T56" fmla="*/ 162503 w 35"/>
                <a:gd name="T57" fmla="*/ 98715 h 82"/>
                <a:gd name="T58" fmla="*/ 162503 w 35"/>
                <a:gd name="T59" fmla="*/ 105847 h 82"/>
                <a:gd name="T60" fmla="*/ 169523 w 35"/>
                <a:gd name="T61" fmla="*/ 112317 h 82"/>
                <a:gd name="T62" fmla="*/ 176348 w 35"/>
                <a:gd name="T63" fmla="*/ 119686 h 82"/>
                <a:gd name="T64" fmla="*/ 181598 w 35"/>
                <a:gd name="T65" fmla="*/ 127004 h 82"/>
                <a:gd name="T66" fmla="*/ 202874 w 35"/>
                <a:gd name="T67" fmla="*/ 166793 h 82"/>
                <a:gd name="T68" fmla="*/ 210168 w 35"/>
                <a:gd name="T69" fmla="*/ 202150 h 82"/>
                <a:gd name="T70" fmla="*/ 223599 w 35"/>
                <a:gd name="T71" fmla="*/ 250910 h 82"/>
                <a:gd name="T72" fmla="*/ 223599 w 35"/>
                <a:gd name="T73" fmla="*/ 293305 h 82"/>
                <a:gd name="T74" fmla="*/ 230673 w 35"/>
                <a:gd name="T75" fmla="*/ 385287 h 82"/>
                <a:gd name="T76" fmla="*/ 230673 w 35"/>
                <a:gd name="T77" fmla="*/ 427214 h 82"/>
                <a:gd name="T78" fmla="*/ 237455 w 35"/>
                <a:gd name="T79" fmla="*/ 467139 h 82"/>
                <a:gd name="T80" fmla="*/ 237455 w 35"/>
                <a:gd name="T81" fmla="*/ 474512 h 82"/>
                <a:gd name="T82" fmla="*/ 237455 w 35"/>
                <a:gd name="T83" fmla="*/ 488327 h 82"/>
                <a:gd name="T84" fmla="*/ 230673 w 35"/>
                <a:gd name="T85" fmla="*/ 508077 h 82"/>
                <a:gd name="T86" fmla="*/ 230673 w 35"/>
                <a:gd name="T87" fmla="*/ 537281 h 82"/>
                <a:gd name="T88" fmla="*/ 230673 w 35"/>
                <a:gd name="T89" fmla="*/ 550695 h 82"/>
                <a:gd name="T90" fmla="*/ 223599 w 35"/>
                <a:gd name="T91" fmla="*/ 565386 h 82"/>
                <a:gd name="T92" fmla="*/ 223599 w 35"/>
                <a:gd name="T93" fmla="*/ 572755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788"/>
            <p:cNvSpPr>
              <a:spLocks/>
            </p:cNvSpPr>
            <p:nvPr/>
          </p:nvSpPr>
          <p:spPr bwMode="auto">
            <a:xfrm>
              <a:off x="5530" y="2388"/>
              <a:ext cx="93" cy="83"/>
            </a:xfrm>
            <a:custGeom>
              <a:avLst/>
              <a:gdLst>
                <a:gd name="T0" fmla="*/ 72556 w 47"/>
                <a:gd name="T1" fmla="*/ 286834 h 42"/>
                <a:gd name="T2" fmla="*/ 58079 w 47"/>
                <a:gd name="T3" fmla="*/ 280004 h 42"/>
                <a:gd name="T4" fmla="*/ 50715 w 47"/>
                <a:gd name="T5" fmla="*/ 272619 h 42"/>
                <a:gd name="T6" fmla="*/ 36668 w 47"/>
                <a:gd name="T7" fmla="*/ 265179 h 42"/>
                <a:gd name="T8" fmla="*/ 21847 w 47"/>
                <a:gd name="T9" fmla="*/ 258958 h 42"/>
                <a:gd name="T10" fmla="*/ 14834 w 47"/>
                <a:gd name="T11" fmla="*/ 237303 h 42"/>
                <a:gd name="T12" fmla="*/ 0 w 47"/>
                <a:gd name="T13" fmla="*/ 217043 h 42"/>
                <a:gd name="T14" fmla="*/ 0 w 47"/>
                <a:gd name="T15" fmla="*/ 195372 h 42"/>
                <a:gd name="T16" fmla="*/ 0 w 47"/>
                <a:gd name="T17" fmla="*/ 174205 h 42"/>
                <a:gd name="T18" fmla="*/ 7497 w 47"/>
                <a:gd name="T19" fmla="*/ 152546 h 42"/>
                <a:gd name="T20" fmla="*/ 14834 w 47"/>
                <a:gd name="T21" fmla="*/ 134187 h 42"/>
                <a:gd name="T22" fmla="*/ 21847 w 47"/>
                <a:gd name="T23" fmla="*/ 120081 h 42"/>
                <a:gd name="T24" fmla="*/ 36668 w 47"/>
                <a:gd name="T25" fmla="*/ 106088 h 42"/>
                <a:gd name="T26" fmla="*/ 50715 w 47"/>
                <a:gd name="T27" fmla="*/ 98863 h 42"/>
                <a:gd name="T28" fmla="*/ 65060 w 47"/>
                <a:gd name="T29" fmla="*/ 91893 h 42"/>
                <a:gd name="T30" fmla="*/ 85538 w 47"/>
                <a:gd name="T31" fmla="*/ 98863 h 42"/>
                <a:gd name="T32" fmla="*/ 93099 w 47"/>
                <a:gd name="T33" fmla="*/ 106088 h 42"/>
                <a:gd name="T34" fmla="*/ 100351 w 47"/>
                <a:gd name="T35" fmla="*/ 112508 h 42"/>
                <a:gd name="T36" fmla="*/ 107860 w 47"/>
                <a:gd name="T37" fmla="*/ 120081 h 42"/>
                <a:gd name="T38" fmla="*/ 114922 w 47"/>
                <a:gd name="T39" fmla="*/ 127227 h 42"/>
                <a:gd name="T40" fmla="*/ 122206 w 47"/>
                <a:gd name="T41" fmla="*/ 141689 h 42"/>
                <a:gd name="T42" fmla="*/ 128736 w 47"/>
                <a:gd name="T43" fmla="*/ 160111 h 42"/>
                <a:gd name="T44" fmla="*/ 128736 w 47"/>
                <a:gd name="T45" fmla="*/ 181598 h 42"/>
                <a:gd name="T46" fmla="*/ 136376 w 47"/>
                <a:gd name="T47" fmla="*/ 174205 h 42"/>
                <a:gd name="T48" fmla="*/ 143568 w 47"/>
                <a:gd name="T49" fmla="*/ 167249 h 42"/>
                <a:gd name="T50" fmla="*/ 143568 w 47"/>
                <a:gd name="T51" fmla="*/ 160111 h 42"/>
                <a:gd name="T52" fmla="*/ 143568 w 47"/>
                <a:gd name="T53" fmla="*/ 148890 h 42"/>
                <a:gd name="T54" fmla="*/ 143568 w 47"/>
                <a:gd name="T55" fmla="*/ 141689 h 42"/>
                <a:gd name="T56" fmla="*/ 151058 w 47"/>
                <a:gd name="T57" fmla="*/ 120081 h 42"/>
                <a:gd name="T58" fmla="*/ 158215 w 47"/>
                <a:gd name="T59" fmla="*/ 98863 h 42"/>
                <a:gd name="T60" fmla="*/ 169256 w 47"/>
                <a:gd name="T61" fmla="*/ 84632 h 42"/>
                <a:gd name="T62" fmla="*/ 176696 w 47"/>
                <a:gd name="T63" fmla="*/ 71698 h 42"/>
                <a:gd name="T64" fmla="*/ 191594 w 47"/>
                <a:gd name="T65" fmla="*/ 50027 h 42"/>
                <a:gd name="T66" fmla="*/ 219989 w 47"/>
                <a:gd name="T67" fmla="*/ 28809 h 42"/>
                <a:gd name="T68" fmla="*/ 234807 w 47"/>
                <a:gd name="T69" fmla="*/ 21671 h 42"/>
                <a:gd name="T70" fmla="*/ 249278 w 47"/>
                <a:gd name="T71" fmla="*/ 7377 h 42"/>
                <a:gd name="T72" fmla="*/ 262234 w 47"/>
                <a:gd name="T73" fmla="*/ 0 h 42"/>
                <a:gd name="T74" fmla="*/ 277069 w 47"/>
                <a:gd name="T75" fmla="*/ 0 h 42"/>
                <a:gd name="T76" fmla="*/ 291713 w 47"/>
                <a:gd name="T77" fmla="*/ 0 h 42"/>
                <a:gd name="T78" fmla="*/ 305463 w 47"/>
                <a:gd name="T79" fmla="*/ 7377 h 42"/>
                <a:gd name="T80" fmla="*/ 313064 w 47"/>
                <a:gd name="T81" fmla="*/ 14578 h 42"/>
                <a:gd name="T82" fmla="*/ 320314 w 47"/>
                <a:gd name="T83" fmla="*/ 36281 h 42"/>
                <a:gd name="T84" fmla="*/ 320314 w 47"/>
                <a:gd name="T85" fmla="*/ 50027 h 42"/>
                <a:gd name="T86" fmla="*/ 327295 w 47"/>
                <a:gd name="T87" fmla="*/ 56932 h 42"/>
                <a:gd name="T88" fmla="*/ 327295 w 47"/>
                <a:gd name="T89" fmla="*/ 71698 h 42"/>
                <a:gd name="T90" fmla="*/ 334911 w 47"/>
                <a:gd name="T91" fmla="*/ 71698 h 42"/>
                <a:gd name="T92" fmla="*/ 334911 w 47"/>
                <a:gd name="T93" fmla="*/ 98863 h 42"/>
                <a:gd name="T94" fmla="*/ 334911 w 47"/>
                <a:gd name="T95" fmla="*/ 141689 h 42"/>
                <a:gd name="T96" fmla="*/ 327295 w 47"/>
                <a:gd name="T97" fmla="*/ 167249 h 42"/>
                <a:gd name="T98" fmla="*/ 320314 w 47"/>
                <a:gd name="T99" fmla="*/ 187979 h 42"/>
                <a:gd name="T100" fmla="*/ 313064 w 47"/>
                <a:gd name="T101" fmla="*/ 209650 h 42"/>
                <a:gd name="T102" fmla="*/ 298902 w 47"/>
                <a:gd name="T103" fmla="*/ 229778 h 42"/>
                <a:gd name="T104" fmla="*/ 277069 w 47"/>
                <a:gd name="T105" fmla="*/ 244496 h 42"/>
                <a:gd name="T106" fmla="*/ 269850 w 47"/>
                <a:gd name="T107" fmla="*/ 251425 h 42"/>
                <a:gd name="T108" fmla="*/ 262234 w 47"/>
                <a:gd name="T109" fmla="*/ 258958 h 42"/>
                <a:gd name="T110" fmla="*/ 249278 w 47"/>
                <a:gd name="T111" fmla="*/ 265179 h 42"/>
                <a:gd name="T112" fmla="*/ 219989 w 47"/>
                <a:gd name="T113" fmla="*/ 265179 h 42"/>
                <a:gd name="T114" fmla="*/ 184217 w 47"/>
                <a:gd name="T115" fmla="*/ 272619 h 42"/>
                <a:gd name="T116" fmla="*/ 143568 w 47"/>
                <a:gd name="T117" fmla="*/ 280004 h 42"/>
                <a:gd name="T118" fmla="*/ 122206 w 47"/>
                <a:gd name="T119" fmla="*/ 286834 h 42"/>
                <a:gd name="T120" fmla="*/ 93099 w 47"/>
                <a:gd name="T121" fmla="*/ 294235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789"/>
            <p:cNvSpPr>
              <a:spLocks/>
            </p:cNvSpPr>
            <p:nvPr/>
          </p:nvSpPr>
          <p:spPr bwMode="auto">
            <a:xfrm>
              <a:off x="5562" y="2454"/>
              <a:ext cx="4" cy="2"/>
            </a:xfrm>
            <a:custGeom>
              <a:avLst/>
              <a:gdLst>
                <a:gd name="T0" fmla="*/ 0 w 2"/>
                <a:gd name="T1" fmla="*/ 8192 h 1"/>
                <a:gd name="T2" fmla="*/ 0 w 2"/>
                <a:gd name="T3" fmla="*/ 8192 h 1"/>
                <a:gd name="T4" fmla="*/ 8192 w 2"/>
                <a:gd name="T5" fmla="*/ 0 h 1"/>
                <a:gd name="T6" fmla="*/ 8192 w 2"/>
                <a:gd name="T7" fmla="*/ 0 h 1"/>
                <a:gd name="T8" fmla="*/ 16384 w 2"/>
                <a:gd name="T9" fmla="*/ 0 h 1"/>
                <a:gd name="T10" fmla="*/ 16384 w 2"/>
                <a:gd name="T11" fmla="*/ 0 h 1"/>
                <a:gd name="T12" fmla="*/ 16384 w 2"/>
                <a:gd name="T13" fmla="*/ 0 h 1"/>
                <a:gd name="T14" fmla="*/ 8192 w 2"/>
                <a:gd name="T15" fmla="*/ 8192 h 1"/>
                <a:gd name="T16" fmla="*/ 8192 w 2"/>
                <a:gd name="T17" fmla="*/ 8192 h 1"/>
                <a:gd name="T18" fmla="*/ 8192 w 2"/>
                <a:gd name="T19" fmla="*/ 8192 h 1"/>
                <a:gd name="T20" fmla="*/ 0 w 2"/>
                <a:gd name="T21" fmla="*/ 8192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790"/>
            <p:cNvSpPr>
              <a:spLocks/>
            </p:cNvSpPr>
            <p:nvPr/>
          </p:nvSpPr>
          <p:spPr bwMode="auto">
            <a:xfrm>
              <a:off x="5554" y="2406"/>
              <a:ext cx="22" cy="18"/>
            </a:xfrm>
            <a:custGeom>
              <a:avLst/>
              <a:gdLst>
                <a:gd name="T0" fmla="*/ 49152 w 11"/>
                <a:gd name="T1" fmla="*/ 73728 h 9"/>
                <a:gd name="T2" fmla="*/ 49152 w 11"/>
                <a:gd name="T3" fmla="*/ 65536 h 9"/>
                <a:gd name="T4" fmla="*/ 40960 w 11"/>
                <a:gd name="T5" fmla="*/ 57344 h 9"/>
                <a:gd name="T6" fmla="*/ 32768 w 11"/>
                <a:gd name="T7" fmla="*/ 57344 h 9"/>
                <a:gd name="T8" fmla="*/ 32768 w 11"/>
                <a:gd name="T9" fmla="*/ 49152 h 9"/>
                <a:gd name="T10" fmla="*/ 24576 w 11"/>
                <a:gd name="T11" fmla="*/ 40960 h 9"/>
                <a:gd name="T12" fmla="*/ 16384 w 11"/>
                <a:gd name="T13" fmla="*/ 32768 h 9"/>
                <a:gd name="T14" fmla="*/ 8192 w 11"/>
                <a:gd name="T15" fmla="*/ 32768 h 9"/>
                <a:gd name="T16" fmla="*/ 0 w 11"/>
                <a:gd name="T17" fmla="*/ 32768 h 9"/>
                <a:gd name="T18" fmla="*/ 0 w 11"/>
                <a:gd name="T19" fmla="*/ 24576 h 9"/>
                <a:gd name="T20" fmla="*/ 16384 w 11"/>
                <a:gd name="T21" fmla="*/ 16384 h 9"/>
                <a:gd name="T22" fmla="*/ 24576 w 11"/>
                <a:gd name="T23" fmla="*/ 16384 h 9"/>
                <a:gd name="T24" fmla="*/ 32768 w 11"/>
                <a:gd name="T25" fmla="*/ 8192 h 9"/>
                <a:gd name="T26" fmla="*/ 40960 w 11"/>
                <a:gd name="T27" fmla="*/ 8192 h 9"/>
                <a:gd name="T28" fmla="*/ 57344 w 11"/>
                <a:gd name="T29" fmla="*/ 0 h 9"/>
                <a:gd name="T30" fmla="*/ 65536 w 11"/>
                <a:gd name="T31" fmla="*/ 0 h 9"/>
                <a:gd name="T32" fmla="*/ 73728 w 11"/>
                <a:gd name="T33" fmla="*/ 0 h 9"/>
                <a:gd name="T34" fmla="*/ 90112 w 11"/>
                <a:gd name="T35" fmla="*/ 0 h 9"/>
                <a:gd name="T36" fmla="*/ 81920 w 11"/>
                <a:gd name="T37" fmla="*/ 0 h 9"/>
                <a:gd name="T38" fmla="*/ 81920 w 11"/>
                <a:gd name="T39" fmla="*/ 8192 h 9"/>
                <a:gd name="T40" fmla="*/ 81920 w 11"/>
                <a:gd name="T41" fmla="*/ 16384 h 9"/>
                <a:gd name="T42" fmla="*/ 73728 w 11"/>
                <a:gd name="T43" fmla="*/ 24576 h 9"/>
                <a:gd name="T44" fmla="*/ 73728 w 11"/>
                <a:gd name="T45" fmla="*/ 40960 h 9"/>
                <a:gd name="T46" fmla="*/ 65536 w 11"/>
                <a:gd name="T47" fmla="*/ 49152 h 9"/>
                <a:gd name="T48" fmla="*/ 57344 w 11"/>
                <a:gd name="T49" fmla="*/ 57344 h 9"/>
                <a:gd name="T50" fmla="*/ 57344 w 11"/>
                <a:gd name="T51" fmla="*/ 65536 h 9"/>
                <a:gd name="T52" fmla="*/ 57344 w 11"/>
                <a:gd name="T53" fmla="*/ 65536 h 9"/>
                <a:gd name="T54" fmla="*/ 57344 w 11"/>
                <a:gd name="T55" fmla="*/ 73728 h 9"/>
                <a:gd name="T56" fmla="*/ 49152 w 11"/>
                <a:gd name="T57" fmla="*/ 73728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791"/>
            <p:cNvSpPr>
              <a:spLocks/>
            </p:cNvSpPr>
            <p:nvPr/>
          </p:nvSpPr>
          <p:spPr bwMode="auto">
            <a:xfrm>
              <a:off x="5568" y="2284"/>
              <a:ext cx="91" cy="112"/>
            </a:xfrm>
            <a:custGeom>
              <a:avLst/>
              <a:gdLst>
                <a:gd name="T0" fmla="*/ 43146 w 46"/>
                <a:gd name="T1" fmla="*/ 363776 h 57"/>
                <a:gd name="T2" fmla="*/ 29296 w 46"/>
                <a:gd name="T3" fmla="*/ 337067 h 57"/>
                <a:gd name="T4" fmla="*/ 21810 w 46"/>
                <a:gd name="T5" fmla="*/ 312228 h 57"/>
                <a:gd name="T6" fmla="*/ 14809 w 46"/>
                <a:gd name="T7" fmla="*/ 291732 h 57"/>
                <a:gd name="T8" fmla="*/ 7486 w 46"/>
                <a:gd name="T9" fmla="*/ 261591 h 57"/>
                <a:gd name="T10" fmla="*/ 0 w 46"/>
                <a:gd name="T11" fmla="*/ 235788 h 57"/>
                <a:gd name="T12" fmla="*/ 0 w 46"/>
                <a:gd name="T13" fmla="*/ 209110 h 57"/>
                <a:gd name="T14" fmla="*/ 0 w 46"/>
                <a:gd name="T15" fmla="*/ 181978 h 57"/>
                <a:gd name="T16" fmla="*/ 0 w 46"/>
                <a:gd name="T17" fmla="*/ 155505 h 57"/>
                <a:gd name="T18" fmla="*/ 7486 w 46"/>
                <a:gd name="T19" fmla="*/ 122695 h 57"/>
                <a:gd name="T20" fmla="*/ 14809 w 46"/>
                <a:gd name="T21" fmla="*/ 103121 h 57"/>
                <a:gd name="T22" fmla="*/ 29296 w 46"/>
                <a:gd name="T23" fmla="*/ 79141 h 57"/>
                <a:gd name="T24" fmla="*/ 43146 w 46"/>
                <a:gd name="T25" fmla="*/ 59399 h 57"/>
                <a:gd name="T26" fmla="*/ 57955 w 46"/>
                <a:gd name="T27" fmla="*/ 40277 h 57"/>
                <a:gd name="T28" fmla="*/ 79781 w 46"/>
                <a:gd name="T29" fmla="*/ 20498 h 57"/>
                <a:gd name="T30" fmla="*/ 107164 w 46"/>
                <a:gd name="T31" fmla="*/ 6918 h 57"/>
                <a:gd name="T32" fmla="*/ 136003 w 46"/>
                <a:gd name="T33" fmla="*/ 0 h 57"/>
                <a:gd name="T34" fmla="*/ 168852 w 46"/>
                <a:gd name="T35" fmla="*/ 0 h 57"/>
                <a:gd name="T36" fmla="*/ 198279 w 46"/>
                <a:gd name="T37" fmla="*/ 0 h 57"/>
                <a:gd name="T38" fmla="*/ 219591 w 46"/>
                <a:gd name="T39" fmla="*/ 6918 h 57"/>
                <a:gd name="T40" fmla="*/ 248634 w 46"/>
                <a:gd name="T41" fmla="*/ 13593 h 57"/>
                <a:gd name="T42" fmla="*/ 269049 w 46"/>
                <a:gd name="T43" fmla="*/ 26709 h 57"/>
                <a:gd name="T44" fmla="*/ 290887 w 46"/>
                <a:gd name="T45" fmla="*/ 40277 h 57"/>
                <a:gd name="T46" fmla="*/ 312225 w 46"/>
                <a:gd name="T47" fmla="*/ 59399 h 57"/>
                <a:gd name="T48" fmla="*/ 312225 w 46"/>
                <a:gd name="T49" fmla="*/ 92614 h 57"/>
                <a:gd name="T50" fmla="*/ 290887 w 46"/>
                <a:gd name="T51" fmla="*/ 122695 h 57"/>
                <a:gd name="T52" fmla="*/ 269049 w 46"/>
                <a:gd name="T53" fmla="*/ 155505 h 57"/>
                <a:gd name="T54" fmla="*/ 254207 w 46"/>
                <a:gd name="T55" fmla="*/ 188596 h 57"/>
                <a:gd name="T56" fmla="*/ 241417 w 46"/>
                <a:gd name="T57" fmla="*/ 229333 h 57"/>
                <a:gd name="T58" fmla="*/ 226808 w 46"/>
                <a:gd name="T59" fmla="*/ 261591 h 57"/>
                <a:gd name="T60" fmla="*/ 211998 w 46"/>
                <a:gd name="T61" fmla="*/ 298635 h 57"/>
                <a:gd name="T62" fmla="*/ 205456 w 46"/>
                <a:gd name="T63" fmla="*/ 337067 h 57"/>
                <a:gd name="T64" fmla="*/ 198279 w 46"/>
                <a:gd name="T65" fmla="*/ 363776 h 57"/>
                <a:gd name="T66" fmla="*/ 183630 w 46"/>
                <a:gd name="T67" fmla="*/ 351124 h 57"/>
                <a:gd name="T68" fmla="*/ 168852 w 46"/>
                <a:gd name="T69" fmla="*/ 343978 h 57"/>
                <a:gd name="T70" fmla="*/ 157828 w 46"/>
                <a:gd name="T71" fmla="*/ 337067 h 57"/>
                <a:gd name="T72" fmla="*/ 143372 w 46"/>
                <a:gd name="T73" fmla="*/ 330013 h 57"/>
                <a:gd name="T74" fmla="*/ 128500 w 46"/>
                <a:gd name="T75" fmla="*/ 330013 h 57"/>
                <a:gd name="T76" fmla="*/ 114650 w 46"/>
                <a:gd name="T77" fmla="*/ 337067 h 57"/>
                <a:gd name="T78" fmla="*/ 100229 w 46"/>
                <a:gd name="T79" fmla="*/ 343978 h 57"/>
                <a:gd name="T80" fmla="*/ 85354 w 46"/>
                <a:gd name="T81" fmla="*/ 351124 h 57"/>
                <a:gd name="T82" fmla="*/ 72474 w 46"/>
                <a:gd name="T83" fmla="*/ 363776 h 57"/>
                <a:gd name="T84" fmla="*/ 57955 w 46"/>
                <a:gd name="T85" fmla="*/ 370575 h 57"/>
                <a:gd name="T86" fmla="*/ 57955 w 46"/>
                <a:gd name="T87" fmla="*/ 370575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792"/>
            <p:cNvSpPr>
              <a:spLocks/>
            </p:cNvSpPr>
            <p:nvPr/>
          </p:nvSpPr>
          <p:spPr bwMode="auto">
            <a:xfrm>
              <a:off x="5451" y="2382"/>
              <a:ext cx="10" cy="8"/>
            </a:xfrm>
            <a:custGeom>
              <a:avLst/>
              <a:gdLst>
                <a:gd name="T0" fmla="*/ 16384 w 5"/>
                <a:gd name="T1" fmla="*/ 32768 h 4"/>
                <a:gd name="T2" fmla="*/ 8192 w 5"/>
                <a:gd name="T3" fmla="*/ 32768 h 4"/>
                <a:gd name="T4" fmla="*/ 0 w 5"/>
                <a:gd name="T5" fmla="*/ 24576 h 4"/>
                <a:gd name="T6" fmla="*/ 0 w 5"/>
                <a:gd name="T7" fmla="*/ 24576 h 4"/>
                <a:gd name="T8" fmla="*/ 0 w 5"/>
                <a:gd name="T9" fmla="*/ 16384 h 4"/>
                <a:gd name="T10" fmla="*/ 8192 w 5"/>
                <a:gd name="T11" fmla="*/ 16384 h 4"/>
                <a:gd name="T12" fmla="*/ 8192 w 5"/>
                <a:gd name="T13" fmla="*/ 8192 h 4"/>
                <a:gd name="T14" fmla="*/ 8192 w 5"/>
                <a:gd name="T15" fmla="*/ 8192 h 4"/>
                <a:gd name="T16" fmla="*/ 8192 w 5"/>
                <a:gd name="T17" fmla="*/ 0 h 4"/>
                <a:gd name="T18" fmla="*/ 8192 w 5"/>
                <a:gd name="T19" fmla="*/ 0 h 4"/>
                <a:gd name="T20" fmla="*/ 8192 w 5"/>
                <a:gd name="T21" fmla="*/ 0 h 4"/>
                <a:gd name="T22" fmla="*/ 16384 w 5"/>
                <a:gd name="T23" fmla="*/ 0 h 4"/>
                <a:gd name="T24" fmla="*/ 24576 w 5"/>
                <a:gd name="T25" fmla="*/ 0 h 4"/>
                <a:gd name="T26" fmla="*/ 24576 w 5"/>
                <a:gd name="T27" fmla="*/ 0 h 4"/>
                <a:gd name="T28" fmla="*/ 32768 w 5"/>
                <a:gd name="T29" fmla="*/ 0 h 4"/>
                <a:gd name="T30" fmla="*/ 32768 w 5"/>
                <a:gd name="T31" fmla="*/ 8192 h 4"/>
                <a:gd name="T32" fmla="*/ 40960 w 5"/>
                <a:gd name="T33" fmla="*/ 8192 h 4"/>
                <a:gd name="T34" fmla="*/ 40960 w 5"/>
                <a:gd name="T35" fmla="*/ 16384 h 4"/>
                <a:gd name="T36" fmla="*/ 40960 w 5"/>
                <a:gd name="T37" fmla="*/ 16384 h 4"/>
                <a:gd name="T38" fmla="*/ 40960 w 5"/>
                <a:gd name="T39" fmla="*/ 24576 h 4"/>
                <a:gd name="T40" fmla="*/ 32768 w 5"/>
                <a:gd name="T41" fmla="*/ 24576 h 4"/>
                <a:gd name="T42" fmla="*/ 32768 w 5"/>
                <a:gd name="T43" fmla="*/ 24576 h 4"/>
                <a:gd name="T44" fmla="*/ 32768 w 5"/>
                <a:gd name="T45" fmla="*/ 24576 h 4"/>
                <a:gd name="T46" fmla="*/ 24576 w 5"/>
                <a:gd name="T47" fmla="*/ 32768 h 4"/>
                <a:gd name="T48" fmla="*/ 24576 w 5"/>
                <a:gd name="T49" fmla="*/ 32768 h 4"/>
                <a:gd name="T50" fmla="*/ 16384 w 5"/>
                <a:gd name="T51" fmla="*/ 32768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793"/>
            <p:cNvSpPr>
              <a:spLocks/>
            </p:cNvSpPr>
            <p:nvPr/>
          </p:nvSpPr>
          <p:spPr bwMode="auto">
            <a:xfrm>
              <a:off x="5689" y="2329"/>
              <a:ext cx="7" cy="8"/>
            </a:xfrm>
            <a:custGeom>
              <a:avLst/>
              <a:gdLst>
                <a:gd name="T0" fmla="*/ 1866 w 4"/>
                <a:gd name="T1" fmla="*/ 32768 h 4"/>
                <a:gd name="T2" fmla="*/ 1866 w 4"/>
                <a:gd name="T3" fmla="*/ 32768 h 4"/>
                <a:gd name="T4" fmla="*/ 0 w 4"/>
                <a:gd name="T5" fmla="*/ 24576 h 4"/>
                <a:gd name="T6" fmla="*/ 0 w 4"/>
                <a:gd name="T7" fmla="*/ 24576 h 4"/>
                <a:gd name="T8" fmla="*/ 0 w 4"/>
                <a:gd name="T9" fmla="*/ 24576 h 4"/>
                <a:gd name="T10" fmla="*/ 0 w 4"/>
                <a:gd name="T11" fmla="*/ 16384 h 4"/>
                <a:gd name="T12" fmla="*/ 0 w 4"/>
                <a:gd name="T13" fmla="*/ 16384 h 4"/>
                <a:gd name="T14" fmla="*/ 0 w 4"/>
                <a:gd name="T15" fmla="*/ 8192 h 4"/>
                <a:gd name="T16" fmla="*/ 0 w 4"/>
                <a:gd name="T17" fmla="*/ 8192 h 4"/>
                <a:gd name="T18" fmla="*/ 0 w 4"/>
                <a:gd name="T19" fmla="*/ 8192 h 4"/>
                <a:gd name="T20" fmla="*/ 1866 w 4"/>
                <a:gd name="T21" fmla="*/ 0 h 4"/>
                <a:gd name="T22" fmla="*/ 1866 w 4"/>
                <a:gd name="T23" fmla="*/ 0 h 4"/>
                <a:gd name="T24" fmla="*/ 3266 w 4"/>
                <a:gd name="T25" fmla="*/ 0 h 4"/>
                <a:gd name="T26" fmla="*/ 3266 w 4"/>
                <a:gd name="T27" fmla="*/ 0 h 4"/>
                <a:gd name="T28" fmla="*/ 4295 w 4"/>
                <a:gd name="T29" fmla="*/ 0 h 4"/>
                <a:gd name="T30" fmla="*/ 5712 w 4"/>
                <a:gd name="T31" fmla="*/ 0 h 4"/>
                <a:gd name="T32" fmla="*/ 5712 w 4"/>
                <a:gd name="T33" fmla="*/ 8192 h 4"/>
                <a:gd name="T34" fmla="*/ 5712 w 4"/>
                <a:gd name="T35" fmla="*/ 16384 h 4"/>
                <a:gd name="T36" fmla="*/ 5712 w 4"/>
                <a:gd name="T37" fmla="*/ 24576 h 4"/>
                <a:gd name="T38" fmla="*/ 5712 w 4"/>
                <a:gd name="T39" fmla="*/ 24576 h 4"/>
                <a:gd name="T40" fmla="*/ 5712 w 4"/>
                <a:gd name="T41" fmla="*/ 24576 h 4"/>
                <a:gd name="T42" fmla="*/ 5712 w 4"/>
                <a:gd name="T43" fmla="*/ 32768 h 4"/>
                <a:gd name="T44" fmla="*/ 4295 w 4"/>
                <a:gd name="T45" fmla="*/ 32768 h 4"/>
                <a:gd name="T46" fmla="*/ 3266 w 4"/>
                <a:gd name="T47" fmla="*/ 32768 h 4"/>
                <a:gd name="T48" fmla="*/ 1866 w 4"/>
                <a:gd name="T49" fmla="*/ 32768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794"/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40960 w 9"/>
                <a:gd name="T1" fmla="*/ 0 h 14"/>
                <a:gd name="T2" fmla="*/ 40960 w 9"/>
                <a:gd name="T3" fmla="*/ 0 h 14"/>
                <a:gd name="T4" fmla="*/ 49152 w 9"/>
                <a:gd name="T5" fmla="*/ 0 h 14"/>
                <a:gd name="T6" fmla="*/ 49152 w 9"/>
                <a:gd name="T7" fmla="*/ 0 h 14"/>
                <a:gd name="T8" fmla="*/ 49152 w 9"/>
                <a:gd name="T9" fmla="*/ 0 h 14"/>
                <a:gd name="T10" fmla="*/ 57344 w 9"/>
                <a:gd name="T11" fmla="*/ 5547 h 14"/>
                <a:gd name="T12" fmla="*/ 57344 w 9"/>
                <a:gd name="T13" fmla="*/ 5547 h 14"/>
                <a:gd name="T14" fmla="*/ 65536 w 9"/>
                <a:gd name="T15" fmla="*/ 10698 h 14"/>
                <a:gd name="T16" fmla="*/ 65536 w 9"/>
                <a:gd name="T17" fmla="*/ 16254 h 14"/>
                <a:gd name="T18" fmla="*/ 73728 w 9"/>
                <a:gd name="T19" fmla="*/ 20632 h 14"/>
                <a:gd name="T20" fmla="*/ 73728 w 9"/>
                <a:gd name="T21" fmla="*/ 31347 h 14"/>
                <a:gd name="T22" fmla="*/ 73728 w 9"/>
                <a:gd name="T23" fmla="*/ 36899 h 14"/>
                <a:gd name="T24" fmla="*/ 73728 w 9"/>
                <a:gd name="T25" fmla="*/ 39790 h 14"/>
                <a:gd name="T26" fmla="*/ 73728 w 9"/>
                <a:gd name="T27" fmla="*/ 50536 h 14"/>
                <a:gd name="T28" fmla="*/ 65536 w 9"/>
                <a:gd name="T29" fmla="*/ 56081 h 14"/>
                <a:gd name="T30" fmla="*/ 65536 w 9"/>
                <a:gd name="T31" fmla="*/ 60455 h 14"/>
                <a:gd name="T32" fmla="*/ 57344 w 9"/>
                <a:gd name="T33" fmla="*/ 66002 h 14"/>
                <a:gd name="T34" fmla="*/ 49152 w 9"/>
                <a:gd name="T35" fmla="*/ 71162 h 14"/>
                <a:gd name="T36" fmla="*/ 49152 w 9"/>
                <a:gd name="T37" fmla="*/ 71162 h 14"/>
                <a:gd name="T38" fmla="*/ 49152 w 9"/>
                <a:gd name="T39" fmla="*/ 71162 h 14"/>
                <a:gd name="T40" fmla="*/ 40960 w 9"/>
                <a:gd name="T41" fmla="*/ 71162 h 14"/>
                <a:gd name="T42" fmla="*/ 40960 w 9"/>
                <a:gd name="T43" fmla="*/ 71162 h 14"/>
                <a:gd name="T44" fmla="*/ 32768 w 9"/>
                <a:gd name="T45" fmla="*/ 71162 h 14"/>
                <a:gd name="T46" fmla="*/ 32768 w 9"/>
                <a:gd name="T47" fmla="*/ 71162 h 14"/>
                <a:gd name="T48" fmla="*/ 32768 w 9"/>
                <a:gd name="T49" fmla="*/ 71162 h 14"/>
                <a:gd name="T50" fmla="*/ 24576 w 9"/>
                <a:gd name="T51" fmla="*/ 71162 h 14"/>
                <a:gd name="T52" fmla="*/ 16384 w 9"/>
                <a:gd name="T53" fmla="*/ 66002 h 14"/>
                <a:gd name="T54" fmla="*/ 16384 w 9"/>
                <a:gd name="T55" fmla="*/ 60455 h 14"/>
                <a:gd name="T56" fmla="*/ 8192 w 9"/>
                <a:gd name="T57" fmla="*/ 56081 h 14"/>
                <a:gd name="T58" fmla="*/ 8192 w 9"/>
                <a:gd name="T59" fmla="*/ 50536 h 14"/>
                <a:gd name="T60" fmla="*/ 8192 w 9"/>
                <a:gd name="T61" fmla="*/ 39790 h 14"/>
                <a:gd name="T62" fmla="*/ 0 w 9"/>
                <a:gd name="T63" fmla="*/ 36899 h 14"/>
                <a:gd name="T64" fmla="*/ 8192 w 9"/>
                <a:gd name="T65" fmla="*/ 31347 h 14"/>
                <a:gd name="T66" fmla="*/ 8192 w 9"/>
                <a:gd name="T67" fmla="*/ 20632 h 14"/>
                <a:gd name="T68" fmla="*/ 8192 w 9"/>
                <a:gd name="T69" fmla="*/ 16254 h 14"/>
                <a:gd name="T70" fmla="*/ 16384 w 9"/>
                <a:gd name="T71" fmla="*/ 10698 h 14"/>
                <a:gd name="T72" fmla="*/ 16384 w 9"/>
                <a:gd name="T73" fmla="*/ 5547 h 14"/>
                <a:gd name="T74" fmla="*/ 24576 w 9"/>
                <a:gd name="T75" fmla="*/ 5547 h 14"/>
                <a:gd name="T76" fmla="*/ 24576 w 9"/>
                <a:gd name="T77" fmla="*/ 0 h 14"/>
                <a:gd name="T78" fmla="*/ 32768 w 9"/>
                <a:gd name="T79" fmla="*/ 0 h 14"/>
                <a:gd name="T80" fmla="*/ 32768 w 9"/>
                <a:gd name="T81" fmla="*/ 0 h 14"/>
                <a:gd name="T82" fmla="*/ 32768 w 9"/>
                <a:gd name="T83" fmla="*/ 0 h 14"/>
                <a:gd name="T84" fmla="*/ 40960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795"/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40960 w 9"/>
                <a:gd name="T1" fmla="*/ 0 h 14"/>
                <a:gd name="T2" fmla="*/ 49152 w 9"/>
                <a:gd name="T3" fmla="*/ 0 h 14"/>
                <a:gd name="T4" fmla="*/ 49152 w 9"/>
                <a:gd name="T5" fmla="*/ 0 h 14"/>
                <a:gd name="T6" fmla="*/ 57344 w 9"/>
                <a:gd name="T7" fmla="*/ 5547 h 14"/>
                <a:gd name="T8" fmla="*/ 57344 w 9"/>
                <a:gd name="T9" fmla="*/ 5547 h 14"/>
                <a:gd name="T10" fmla="*/ 65536 w 9"/>
                <a:gd name="T11" fmla="*/ 16254 h 14"/>
                <a:gd name="T12" fmla="*/ 73728 w 9"/>
                <a:gd name="T13" fmla="*/ 20632 h 14"/>
                <a:gd name="T14" fmla="*/ 73728 w 9"/>
                <a:gd name="T15" fmla="*/ 36899 h 14"/>
                <a:gd name="T16" fmla="*/ 73728 w 9"/>
                <a:gd name="T17" fmla="*/ 50536 h 14"/>
                <a:gd name="T18" fmla="*/ 65536 w 9"/>
                <a:gd name="T19" fmla="*/ 56081 h 14"/>
                <a:gd name="T20" fmla="*/ 57344 w 9"/>
                <a:gd name="T21" fmla="*/ 66002 h 14"/>
                <a:gd name="T22" fmla="*/ 49152 w 9"/>
                <a:gd name="T23" fmla="*/ 71162 h 14"/>
                <a:gd name="T24" fmla="*/ 49152 w 9"/>
                <a:gd name="T25" fmla="*/ 71162 h 14"/>
                <a:gd name="T26" fmla="*/ 49152 w 9"/>
                <a:gd name="T27" fmla="*/ 71162 h 14"/>
                <a:gd name="T28" fmla="*/ 40960 w 9"/>
                <a:gd name="T29" fmla="*/ 71162 h 14"/>
                <a:gd name="T30" fmla="*/ 32768 w 9"/>
                <a:gd name="T31" fmla="*/ 71162 h 14"/>
                <a:gd name="T32" fmla="*/ 32768 w 9"/>
                <a:gd name="T33" fmla="*/ 71162 h 14"/>
                <a:gd name="T34" fmla="*/ 24576 w 9"/>
                <a:gd name="T35" fmla="*/ 71162 h 14"/>
                <a:gd name="T36" fmla="*/ 16384 w 9"/>
                <a:gd name="T37" fmla="*/ 66002 h 14"/>
                <a:gd name="T38" fmla="*/ 8192 w 9"/>
                <a:gd name="T39" fmla="*/ 56081 h 14"/>
                <a:gd name="T40" fmla="*/ 8192 w 9"/>
                <a:gd name="T41" fmla="*/ 50536 h 14"/>
                <a:gd name="T42" fmla="*/ 8192 w 9"/>
                <a:gd name="T43" fmla="*/ 36899 h 14"/>
                <a:gd name="T44" fmla="*/ 8192 w 9"/>
                <a:gd name="T45" fmla="*/ 20632 h 14"/>
                <a:gd name="T46" fmla="*/ 8192 w 9"/>
                <a:gd name="T47" fmla="*/ 16254 h 14"/>
                <a:gd name="T48" fmla="*/ 16384 w 9"/>
                <a:gd name="T49" fmla="*/ 5547 h 14"/>
                <a:gd name="T50" fmla="*/ 24576 w 9"/>
                <a:gd name="T51" fmla="*/ 5547 h 14"/>
                <a:gd name="T52" fmla="*/ 24576 w 9"/>
                <a:gd name="T53" fmla="*/ 0 h 14"/>
                <a:gd name="T54" fmla="*/ 32768 w 9"/>
                <a:gd name="T55" fmla="*/ 0 h 14"/>
                <a:gd name="T56" fmla="*/ 32768 w 9"/>
                <a:gd name="T57" fmla="*/ 0 h 14"/>
                <a:gd name="T58" fmla="*/ 40960 w 9"/>
                <a:gd name="T59" fmla="*/ 0 h 14"/>
                <a:gd name="T60" fmla="*/ 32768 w 9"/>
                <a:gd name="T61" fmla="*/ 0 h 14"/>
                <a:gd name="T62" fmla="*/ 24576 w 9"/>
                <a:gd name="T63" fmla="*/ 0 h 14"/>
                <a:gd name="T64" fmla="*/ 24576 w 9"/>
                <a:gd name="T65" fmla="*/ 5547 h 14"/>
                <a:gd name="T66" fmla="*/ 16384 w 9"/>
                <a:gd name="T67" fmla="*/ 5547 h 14"/>
                <a:gd name="T68" fmla="*/ 8192 w 9"/>
                <a:gd name="T69" fmla="*/ 16254 h 14"/>
                <a:gd name="T70" fmla="*/ 8192 w 9"/>
                <a:gd name="T71" fmla="*/ 20632 h 14"/>
                <a:gd name="T72" fmla="*/ 0 w 9"/>
                <a:gd name="T73" fmla="*/ 36899 h 14"/>
                <a:gd name="T74" fmla="*/ 8192 w 9"/>
                <a:gd name="T75" fmla="*/ 50536 h 14"/>
                <a:gd name="T76" fmla="*/ 8192 w 9"/>
                <a:gd name="T77" fmla="*/ 56081 h 14"/>
                <a:gd name="T78" fmla="*/ 16384 w 9"/>
                <a:gd name="T79" fmla="*/ 66002 h 14"/>
                <a:gd name="T80" fmla="*/ 24576 w 9"/>
                <a:gd name="T81" fmla="*/ 71162 h 14"/>
                <a:gd name="T82" fmla="*/ 32768 w 9"/>
                <a:gd name="T83" fmla="*/ 71162 h 14"/>
                <a:gd name="T84" fmla="*/ 40960 w 9"/>
                <a:gd name="T85" fmla="*/ 71162 h 14"/>
                <a:gd name="T86" fmla="*/ 49152 w 9"/>
                <a:gd name="T87" fmla="*/ 71162 h 14"/>
                <a:gd name="T88" fmla="*/ 57344 w 9"/>
                <a:gd name="T89" fmla="*/ 66002 h 14"/>
                <a:gd name="T90" fmla="*/ 73728 w 9"/>
                <a:gd name="T91" fmla="*/ 56081 h 14"/>
                <a:gd name="T92" fmla="*/ 73728 w 9"/>
                <a:gd name="T93" fmla="*/ 50536 h 14"/>
                <a:gd name="T94" fmla="*/ 73728 w 9"/>
                <a:gd name="T95" fmla="*/ 36899 h 14"/>
                <a:gd name="T96" fmla="*/ 73728 w 9"/>
                <a:gd name="T97" fmla="*/ 20632 h 14"/>
                <a:gd name="T98" fmla="*/ 73728 w 9"/>
                <a:gd name="T99" fmla="*/ 16254 h 14"/>
                <a:gd name="T100" fmla="*/ 57344 w 9"/>
                <a:gd name="T101" fmla="*/ 5547 h 14"/>
                <a:gd name="T102" fmla="*/ 57344 w 9"/>
                <a:gd name="T103" fmla="*/ 5547 h 14"/>
                <a:gd name="T104" fmla="*/ 49152 w 9"/>
                <a:gd name="T105" fmla="*/ 0 h 14"/>
                <a:gd name="T106" fmla="*/ 49152 w 9"/>
                <a:gd name="T107" fmla="*/ 0 h 14"/>
                <a:gd name="T108" fmla="*/ 40960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796"/>
            <p:cNvSpPr>
              <a:spLocks/>
            </p:cNvSpPr>
            <p:nvPr/>
          </p:nvSpPr>
          <p:spPr bwMode="auto">
            <a:xfrm>
              <a:off x="5550" y="2434"/>
              <a:ext cx="6" cy="16"/>
            </a:xfrm>
            <a:custGeom>
              <a:avLst/>
              <a:gdLst>
                <a:gd name="T0" fmla="*/ 16384 w 3"/>
                <a:gd name="T1" fmla="*/ 0 h 8"/>
                <a:gd name="T2" fmla="*/ 16384 w 3"/>
                <a:gd name="T3" fmla="*/ 8192 h 8"/>
                <a:gd name="T4" fmla="*/ 16384 w 3"/>
                <a:gd name="T5" fmla="*/ 8192 h 8"/>
                <a:gd name="T6" fmla="*/ 24576 w 3"/>
                <a:gd name="T7" fmla="*/ 8192 h 8"/>
                <a:gd name="T8" fmla="*/ 24576 w 3"/>
                <a:gd name="T9" fmla="*/ 16384 h 8"/>
                <a:gd name="T10" fmla="*/ 24576 w 3"/>
                <a:gd name="T11" fmla="*/ 16384 h 8"/>
                <a:gd name="T12" fmla="*/ 24576 w 3"/>
                <a:gd name="T13" fmla="*/ 24576 h 8"/>
                <a:gd name="T14" fmla="*/ 24576 w 3"/>
                <a:gd name="T15" fmla="*/ 24576 h 8"/>
                <a:gd name="T16" fmla="*/ 24576 w 3"/>
                <a:gd name="T17" fmla="*/ 32768 h 8"/>
                <a:gd name="T18" fmla="*/ 24576 w 3"/>
                <a:gd name="T19" fmla="*/ 40960 h 8"/>
                <a:gd name="T20" fmla="*/ 24576 w 3"/>
                <a:gd name="T21" fmla="*/ 49152 h 8"/>
                <a:gd name="T22" fmla="*/ 24576 w 3"/>
                <a:gd name="T23" fmla="*/ 49152 h 8"/>
                <a:gd name="T24" fmla="*/ 24576 w 3"/>
                <a:gd name="T25" fmla="*/ 57344 h 8"/>
                <a:gd name="T26" fmla="*/ 24576 w 3"/>
                <a:gd name="T27" fmla="*/ 57344 h 8"/>
                <a:gd name="T28" fmla="*/ 16384 w 3"/>
                <a:gd name="T29" fmla="*/ 65536 h 8"/>
                <a:gd name="T30" fmla="*/ 16384 w 3"/>
                <a:gd name="T31" fmla="*/ 65536 h 8"/>
                <a:gd name="T32" fmla="*/ 16384 w 3"/>
                <a:gd name="T33" fmla="*/ 65536 h 8"/>
                <a:gd name="T34" fmla="*/ 8192 w 3"/>
                <a:gd name="T35" fmla="*/ 65536 h 8"/>
                <a:gd name="T36" fmla="*/ 8192 w 3"/>
                <a:gd name="T37" fmla="*/ 65536 h 8"/>
                <a:gd name="T38" fmla="*/ 8192 w 3"/>
                <a:gd name="T39" fmla="*/ 57344 h 8"/>
                <a:gd name="T40" fmla="*/ 8192 w 3"/>
                <a:gd name="T41" fmla="*/ 57344 h 8"/>
                <a:gd name="T42" fmla="*/ 8192 w 3"/>
                <a:gd name="T43" fmla="*/ 49152 h 8"/>
                <a:gd name="T44" fmla="*/ 8192 w 3"/>
                <a:gd name="T45" fmla="*/ 49152 h 8"/>
                <a:gd name="T46" fmla="*/ 0 w 3"/>
                <a:gd name="T47" fmla="*/ 40960 h 8"/>
                <a:gd name="T48" fmla="*/ 0 w 3"/>
                <a:gd name="T49" fmla="*/ 32768 h 8"/>
                <a:gd name="T50" fmla="*/ 0 w 3"/>
                <a:gd name="T51" fmla="*/ 24576 h 8"/>
                <a:gd name="T52" fmla="*/ 8192 w 3"/>
                <a:gd name="T53" fmla="*/ 24576 h 8"/>
                <a:gd name="T54" fmla="*/ 8192 w 3"/>
                <a:gd name="T55" fmla="*/ 16384 h 8"/>
                <a:gd name="T56" fmla="*/ 8192 w 3"/>
                <a:gd name="T57" fmla="*/ 16384 h 8"/>
                <a:gd name="T58" fmla="*/ 8192 w 3"/>
                <a:gd name="T59" fmla="*/ 8192 h 8"/>
                <a:gd name="T60" fmla="*/ 8192 w 3"/>
                <a:gd name="T61" fmla="*/ 8192 h 8"/>
                <a:gd name="T62" fmla="*/ 8192 w 3"/>
                <a:gd name="T63" fmla="*/ 8192 h 8"/>
                <a:gd name="T64" fmla="*/ 16384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797"/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32768 w 9"/>
                <a:gd name="T1" fmla="*/ 0 h 16"/>
                <a:gd name="T2" fmla="*/ 40960 w 9"/>
                <a:gd name="T3" fmla="*/ 0 h 16"/>
                <a:gd name="T4" fmla="*/ 40960 w 9"/>
                <a:gd name="T5" fmla="*/ 8192 h 16"/>
                <a:gd name="T6" fmla="*/ 49152 w 9"/>
                <a:gd name="T7" fmla="*/ 8192 h 16"/>
                <a:gd name="T8" fmla="*/ 49152 w 9"/>
                <a:gd name="T9" fmla="*/ 8192 h 16"/>
                <a:gd name="T10" fmla="*/ 57344 w 9"/>
                <a:gd name="T11" fmla="*/ 8192 h 16"/>
                <a:gd name="T12" fmla="*/ 57344 w 9"/>
                <a:gd name="T13" fmla="*/ 16384 h 16"/>
                <a:gd name="T14" fmla="*/ 57344 w 9"/>
                <a:gd name="T15" fmla="*/ 16384 h 16"/>
                <a:gd name="T16" fmla="*/ 65536 w 9"/>
                <a:gd name="T17" fmla="*/ 24576 h 16"/>
                <a:gd name="T18" fmla="*/ 65536 w 9"/>
                <a:gd name="T19" fmla="*/ 32768 h 16"/>
                <a:gd name="T20" fmla="*/ 73728 w 9"/>
                <a:gd name="T21" fmla="*/ 40960 h 16"/>
                <a:gd name="T22" fmla="*/ 73728 w 9"/>
                <a:gd name="T23" fmla="*/ 49152 h 16"/>
                <a:gd name="T24" fmla="*/ 73728 w 9"/>
                <a:gd name="T25" fmla="*/ 65536 h 16"/>
                <a:gd name="T26" fmla="*/ 73728 w 9"/>
                <a:gd name="T27" fmla="*/ 81920 h 16"/>
                <a:gd name="T28" fmla="*/ 73728 w 9"/>
                <a:gd name="T29" fmla="*/ 90112 h 16"/>
                <a:gd name="T30" fmla="*/ 65536 w 9"/>
                <a:gd name="T31" fmla="*/ 98304 h 16"/>
                <a:gd name="T32" fmla="*/ 65536 w 9"/>
                <a:gd name="T33" fmla="*/ 114688 h 16"/>
                <a:gd name="T34" fmla="*/ 57344 w 9"/>
                <a:gd name="T35" fmla="*/ 114688 h 16"/>
                <a:gd name="T36" fmla="*/ 57344 w 9"/>
                <a:gd name="T37" fmla="*/ 114688 h 16"/>
                <a:gd name="T38" fmla="*/ 57344 w 9"/>
                <a:gd name="T39" fmla="*/ 122880 h 16"/>
                <a:gd name="T40" fmla="*/ 49152 w 9"/>
                <a:gd name="T41" fmla="*/ 122880 h 16"/>
                <a:gd name="T42" fmla="*/ 40960 w 9"/>
                <a:gd name="T43" fmla="*/ 131072 h 16"/>
                <a:gd name="T44" fmla="*/ 40960 w 9"/>
                <a:gd name="T45" fmla="*/ 131072 h 16"/>
                <a:gd name="T46" fmla="*/ 32768 w 9"/>
                <a:gd name="T47" fmla="*/ 131072 h 16"/>
                <a:gd name="T48" fmla="*/ 32768 w 9"/>
                <a:gd name="T49" fmla="*/ 131072 h 16"/>
                <a:gd name="T50" fmla="*/ 32768 w 9"/>
                <a:gd name="T51" fmla="*/ 131072 h 16"/>
                <a:gd name="T52" fmla="*/ 24576 w 9"/>
                <a:gd name="T53" fmla="*/ 122880 h 16"/>
                <a:gd name="T54" fmla="*/ 16384 w 9"/>
                <a:gd name="T55" fmla="*/ 122880 h 16"/>
                <a:gd name="T56" fmla="*/ 8192 w 9"/>
                <a:gd name="T57" fmla="*/ 114688 h 16"/>
                <a:gd name="T58" fmla="*/ 8192 w 9"/>
                <a:gd name="T59" fmla="*/ 114688 h 16"/>
                <a:gd name="T60" fmla="*/ 8192 w 9"/>
                <a:gd name="T61" fmla="*/ 98304 h 16"/>
                <a:gd name="T62" fmla="*/ 0 w 9"/>
                <a:gd name="T63" fmla="*/ 90112 h 16"/>
                <a:gd name="T64" fmla="*/ 0 w 9"/>
                <a:gd name="T65" fmla="*/ 81920 h 16"/>
                <a:gd name="T66" fmla="*/ 0 w 9"/>
                <a:gd name="T67" fmla="*/ 65536 h 16"/>
                <a:gd name="T68" fmla="*/ 0 w 9"/>
                <a:gd name="T69" fmla="*/ 49152 h 16"/>
                <a:gd name="T70" fmla="*/ 0 w 9"/>
                <a:gd name="T71" fmla="*/ 40960 h 16"/>
                <a:gd name="T72" fmla="*/ 8192 w 9"/>
                <a:gd name="T73" fmla="*/ 32768 h 16"/>
                <a:gd name="T74" fmla="*/ 8192 w 9"/>
                <a:gd name="T75" fmla="*/ 24576 h 16"/>
                <a:gd name="T76" fmla="*/ 8192 w 9"/>
                <a:gd name="T77" fmla="*/ 16384 h 16"/>
                <a:gd name="T78" fmla="*/ 16384 w 9"/>
                <a:gd name="T79" fmla="*/ 16384 h 16"/>
                <a:gd name="T80" fmla="*/ 16384 w 9"/>
                <a:gd name="T81" fmla="*/ 8192 h 16"/>
                <a:gd name="T82" fmla="*/ 24576 w 9"/>
                <a:gd name="T83" fmla="*/ 8192 h 16"/>
                <a:gd name="T84" fmla="*/ 24576 w 9"/>
                <a:gd name="T85" fmla="*/ 8192 h 16"/>
                <a:gd name="T86" fmla="*/ 32768 w 9"/>
                <a:gd name="T87" fmla="*/ 8192 h 16"/>
                <a:gd name="T88" fmla="*/ 32768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798"/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40960 w 9"/>
                <a:gd name="T1" fmla="*/ 8192 h 16"/>
                <a:gd name="T2" fmla="*/ 40960 w 9"/>
                <a:gd name="T3" fmla="*/ 8192 h 16"/>
                <a:gd name="T4" fmla="*/ 49152 w 9"/>
                <a:gd name="T5" fmla="*/ 8192 h 16"/>
                <a:gd name="T6" fmla="*/ 57344 w 9"/>
                <a:gd name="T7" fmla="*/ 8192 h 16"/>
                <a:gd name="T8" fmla="*/ 57344 w 9"/>
                <a:gd name="T9" fmla="*/ 16384 h 16"/>
                <a:gd name="T10" fmla="*/ 65536 w 9"/>
                <a:gd name="T11" fmla="*/ 24576 h 16"/>
                <a:gd name="T12" fmla="*/ 73728 w 9"/>
                <a:gd name="T13" fmla="*/ 40960 h 16"/>
                <a:gd name="T14" fmla="*/ 73728 w 9"/>
                <a:gd name="T15" fmla="*/ 49152 h 16"/>
                <a:gd name="T16" fmla="*/ 73728 w 9"/>
                <a:gd name="T17" fmla="*/ 81920 h 16"/>
                <a:gd name="T18" fmla="*/ 73728 w 9"/>
                <a:gd name="T19" fmla="*/ 90112 h 16"/>
                <a:gd name="T20" fmla="*/ 65536 w 9"/>
                <a:gd name="T21" fmla="*/ 114688 h 16"/>
                <a:gd name="T22" fmla="*/ 57344 w 9"/>
                <a:gd name="T23" fmla="*/ 114688 h 16"/>
                <a:gd name="T24" fmla="*/ 57344 w 9"/>
                <a:gd name="T25" fmla="*/ 122880 h 16"/>
                <a:gd name="T26" fmla="*/ 49152 w 9"/>
                <a:gd name="T27" fmla="*/ 122880 h 16"/>
                <a:gd name="T28" fmla="*/ 40960 w 9"/>
                <a:gd name="T29" fmla="*/ 131072 h 16"/>
                <a:gd name="T30" fmla="*/ 32768 w 9"/>
                <a:gd name="T31" fmla="*/ 131072 h 16"/>
                <a:gd name="T32" fmla="*/ 32768 w 9"/>
                <a:gd name="T33" fmla="*/ 131072 h 16"/>
                <a:gd name="T34" fmla="*/ 24576 w 9"/>
                <a:gd name="T35" fmla="*/ 122880 h 16"/>
                <a:gd name="T36" fmla="*/ 16384 w 9"/>
                <a:gd name="T37" fmla="*/ 122880 h 16"/>
                <a:gd name="T38" fmla="*/ 8192 w 9"/>
                <a:gd name="T39" fmla="*/ 114688 h 16"/>
                <a:gd name="T40" fmla="*/ 8192 w 9"/>
                <a:gd name="T41" fmla="*/ 98304 h 16"/>
                <a:gd name="T42" fmla="*/ 0 w 9"/>
                <a:gd name="T43" fmla="*/ 90112 h 16"/>
                <a:gd name="T44" fmla="*/ 0 w 9"/>
                <a:gd name="T45" fmla="*/ 65536 h 16"/>
                <a:gd name="T46" fmla="*/ 0 w 9"/>
                <a:gd name="T47" fmla="*/ 40960 h 16"/>
                <a:gd name="T48" fmla="*/ 8192 w 9"/>
                <a:gd name="T49" fmla="*/ 32768 h 16"/>
                <a:gd name="T50" fmla="*/ 8192 w 9"/>
                <a:gd name="T51" fmla="*/ 16384 h 16"/>
                <a:gd name="T52" fmla="*/ 16384 w 9"/>
                <a:gd name="T53" fmla="*/ 16384 h 16"/>
                <a:gd name="T54" fmla="*/ 16384 w 9"/>
                <a:gd name="T55" fmla="*/ 8192 h 16"/>
                <a:gd name="T56" fmla="*/ 24576 w 9"/>
                <a:gd name="T57" fmla="*/ 8192 h 16"/>
                <a:gd name="T58" fmla="*/ 32768 w 9"/>
                <a:gd name="T59" fmla="*/ 8192 h 16"/>
                <a:gd name="T60" fmla="*/ 32768 w 9"/>
                <a:gd name="T61" fmla="*/ 0 h 16"/>
                <a:gd name="T62" fmla="*/ 32768 w 9"/>
                <a:gd name="T63" fmla="*/ 0 h 16"/>
                <a:gd name="T64" fmla="*/ 24576 w 9"/>
                <a:gd name="T65" fmla="*/ 8192 h 16"/>
                <a:gd name="T66" fmla="*/ 16384 w 9"/>
                <a:gd name="T67" fmla="*/ 8192 h 16"/>
                <a:gd name="T68" fmla="*/ 16384 w 9"/>
                <a:gd name="T69" fmla="*/ 16384 h 16"/>
                <a:gd name="T70" fmla="*/ 8192 w 9"/>
                <a:gd name="T71" fmla="*/ 16384 h 16"/>
                <a:gd name="T72" fmla="*/ 0 w 9"/>
                <a:gd name="T73" fmla="*/ 32768 h 16"/>
                <a:gd name="T74" fmla="*/ 0 w 9"/>
                <a:gd name="T75" fmla="*/ 40960 h 16"/>
                <a:gd name="T76" fmla="*/ 0 w 9"/>
                <a:gd name="T77" fmla="*/ 65536 h 16"/>
                <a:gd name="T78" fmla="*/ 0 w 9"/>
                <a:gd name="T79" fmla="*/ 90112 h 16"/>
                <a:gd name="T80" fmla="*/ 0 w 9"/>
                <a:gd name="T81" fmla="*/ 98304 h 16"/>
                <a:gd name="T82" fmla="*/ 8192 w 9"/>
                <a:gd name="T83" fmla="*/ 114688 h 16"/>
                <a:gd name="T84" fmla="*/ 16384 w 9"/>
                <a:gd name="T85" fmla="*/ 122880 h 16"/>
                <a:gd name="T86" fmla="*/ 24576 w 9"/>
                <a:gd name="T87" fmla="*/ 131072 h 16"/>
                <a:gd name="T88" fmla="*/ 32768 w 9"/>
                <a:gd name="T89" fmla="*/ 131072 h 16"/>
                <a:gd name="T90" fmla="*/ 40960 w 9"/>
                <a:gd name="T91" fmla="*/ 131072 h 16"/>
                <a:gd name="T92" fmla="*/ 57344 w 9"/>
                <a:gd name="T93" fmla="*/ 122880 h 16"/>
                <a:gd name="T94" fmla="*/ 57344 w 9"/>
                <a:gd name="T95" fmla="*/ 114688 h 16"/>
                <a:gd name="T96" fmla="*/ 65536 w 9"/>
                <a:gd name="T97" fmla="*/ 114688 h 16"/>
                <a:gd name="T98" fmla="*/ 73728 w 9"/>
                <a:gd name="T99" fmla="*/ 90112 h 16"/>
                <a:gd name="T100" fmla="*/ 73728 w 9"/>
                <a:gd name="T101" fmla="*/ 81920 h 16"/>
                <a:gd name="T102" fmla="*/ 73728 w 9"/>
                <a:gd name="T103" fmla="*/ 49152 h 16"/>
                <a:gd name="T104" fmla="*/ 73728 w 9"/>
                <a:gd name="T105" fmla="*/ 40960 h 16"/>
                <a:gd name="T106" fmla="*/ 65536 w 9"/>
                <a:gd name="T107" fmla="*/ 24576 h 16"/>
                <a:gd name="T108" fmla="*/ 57344 w 9"/>
                <a:gd name="T109" fmla="*/ 16384 h 16"/>
                <a:gd name="T110" fmla="*/ 57344 w 9"/>
                <a:gd name="T111" fmla="*/ 8192 h 16"/>
                <a:gd name="T112" fmla="*/ 49152 w 9"/>
                <a:gd name="T113" fmla="*/ 8192 h 16"/>
                <a:gd name="T114" fmla="*/ 40960 w 9"/>
                <a:gd name="T115" fmla="*/ 0 h 16"/>
                <a:gd name="T116" fmla="*/ 32768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799"/>
            <p:cNvSpPr>
              <a:spLocks/>
            </p:cNvSpPr>
            <p:nvPr/>
          </p:nvSpPr>
          <p:spPr bwMode="auto">
            <a:xfrm>
              <a:off x="5572" y="2426"/>
              <a:ext cx="6" cy="16"/>
            </a:xfrm>
            <a:custGeom>
              <a:avLst/>
              <a:gdLst>
                <a:gd name="T0" fmla="*/ 8192 w 3"/>
                <a:gd name="T1" fmla="*/ 0 h 8"/>
                <a:gd name="T2" fmla="*/ 8192 w 3"/>
                <a:gd name="T3" fmla="*/ 0 h 8"/>
                <a:gd name="T4" fmla="*/ 16384 w 3"/>
                <a:gd name="T5" fmla="*/ 0 h 8"/>
                <a:gd name="T6" fmla="*/ 16384 w 3"/>
                <a:gd name="T7" fmla="*/ 8192 h 8"/>
                <a:gd name="T8" fmla="*/ 16384 w 3"/>
                <a:gd name="T9" fmla="*/ 8192 h 8"/>
                <a:gd name="T10" fmla="*/ 16384 w 3"/>
                <a:gd name="T11" fmla="*/ 16384 h 8"/>
                <a:gd name="T12" fmla="*/ 24576 w 3"/>
                <a:gd name="T13" fmla="*/ 16384 h 8"/>
                <a:gd name="T14" fmla="*/ 24576 w 3"/>
                <a:gd name="T15" fmla="*/ 24576 h 8"/>
                <a:gd name="T16" fmla="*/ 24576 w 3"/>
                <a:gd name="T17" fmla="*/ 32768 h 8"/>
                <a:gd name="T18" fmla="*/ 24576 w 3"/>
                <a:gd name="T19" fmla="*/ 40960 h 8"/>
                <a:gd name="T20" fmla="*/ 24576 w 3"/>
                <a:gd name="T21" fmla="*/ 49152 h 8"/>
                <a:gd name="T22" fmla="*/ 16384 w 3"/>
                <a:gd name="T23" fmla="*/ 49152 h 8"/>
                <a:gd name="T24" fmla="*/ 16384 w 3"/>
                <a:gd name="T25" fmla="*/ 57344 h 8"/>
                <a:gd name="T26" fmla="*/ 16384 w 3"/>
                <a:gd name="T27" fmla="*/ 57344 h 8"/>
                <a:gd name="T28" fmla="*/ 16384 w 3"/>
                <a:gd name="T29" fmla="*/ 65536 h 8"/>
                <a:gd name="T30" fmla="*/ 8192 w 3"/>
                <a:gd name="T31" fmla="*/ 65536 h 8"/>
                <a:gd name="T32" fmla="*/ 8192 w 3"/>
                <a:gd name="T33" fmla="*/ 65536 h 8"/>
                <a:gd name="T34" fmla="*/ 8192 w 3"/>
                <a:gd name="T35" fmla="*/ 65536 h 8"/>
                <a:gd name="T36" fmla="*/ 8192 w 3"/>
                <a:gd name="T37" fmla="*/ 65536 h 8"/>
                <a:gd name="T38" fmla="*/ 0 w 3"/>
                <a:gd name="T39" fmla="*/ 57344 h 8"/>
                <a:gd name="T40" fmla="*/ 0 w 3"/>
                <a:gd name="T41" fmla="*/ 57344 h 8"/>
                <a:gd name="T42" fmla="*/ 0 w 3"/>
                <a:gd name="T43" fmla="*/ 49152 h 8"/>
                <a:gd name="T44" fmla="*/ 0 w 3"/>
                <a:gd name="T45" fmla="*/ 49152 h 8"/>
                <a:gd name="T46" fmla="*/ 0 w 3"/>
                <a:gd name="T47" fmla="*/ 40960 h 8"/>
                <a:gd name="T48" fmla="*/ 0 w 3"/>
                <a:gd name="T49" fmla="*/ 32768 h 8"/>
                <a:gd name="T50" fmla="*/ 0 w 3"/>
                <a:gd name="T51" fmla="*/ 24576 h 8"/>
                <a:gd name="T52" fmla="*/ 0 w 3"/>
                <a:gd name="T53" fmla="*/ 16384 h 8"/>
                <a:gd name="T54" fmla="*/ 0 w 3"/>
                <a:gd name="T55" fmla="*/ 16384 h 8"/>
                <a:gd name="T56" fmla="*/ 0 w 3"/>
                <a:gd name="T57" fmla="*/ 8192 h 8"/>
                <a:gd name="T58" fmla="*/ 0 w 3"/>
                <a:gd name="T59" fmla="*/ 8192 h 8"/>
                <a:gd name="T60" fmla="*/ 8192 w 3"/>
                <a:gd name="T61" fmla="*/ 0 h 8"/>
                <a:gd name="T62" fmla="*/ 8192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800"/>
            <p:cNvSpPr>
              <a:spLocks/>
            </p:cNvSpPr>
            <p:nvPr/>
          </p:nvSpPr>
          <p:spPr bwMode="auto">
            <a:xfrm>
              <a:off x="5467" y="2497"/>
              <a:ext cx="8" cy="1"/>
            </a:xfrm>
            <a:custGeom>
              <a:avLst/>
              <a:gdLst>
                <a:gd name="T0" fmla="*/ 32768 w 4"/>
                <a:gd name="T1" fmla="*/ 0 h 1"/>
                <a:gd name="T2" fmla="*/ 24576 w 4"/>
                <a:gd name="T3" fmla="*/ 0 h 1"/>
                <a:gd name="T4" fmla="*/ 1638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16384 w 4"/>
                <a:gd name="T15" fmla="*/ 0 h 1"/>
                <a:gd name="T16" fmla="*/ 24576 w 4"/>
                <a:gd name="T17" fmla="*/ 0 h 1"/>
                <a:gd name="T18" fmla="*/ 32768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801"/>
            <p:cNvSpPr>
              <a:spLocks/>
            </p:cNvSpPr>
            <p:nvPr/>
          </p:nvSpPr>
          <p:spPr bwMode="auto">
            <a:xfrm>
              <a:off x="5530" y="2467"/>
              <a:ext cx="99" cy="70"/>
            </a:xfrm>
            <a:custGeom>
              <a:avLst/>
              <a:gdLst>
                <a:gd name="T0" fmla="*/ 159485 w 50"/>
                <a:gd name="T1" fmla="*/ 24576 h 35"/>
                <a:gd name="T2" fmla="*/ 344667 w 50"/>
                <a:gd name="T3" fmla="*/ 106496 h 35"/>
                <a:gd name="T4" fmla="*/ 200069 w 50"/>
                <a:gd name="T5" fmla="*/ 262144 h 35"/>
                <a:gd name="T6" fmla="*/ 14882 w 50"/>
                <a:gd name="T7" fmla="*/ 180224 h 35"/>
                <a:gd name="T8" fmla="*/ 159485 w 50"/>
                <a:gd name="T9" fmla="*/ 2457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803"/>
            <p:cNvSpPr>
              <a:spLocks/>
            </p:cNvSpPr>
            <p:nvPr/>
          </p:nvSpPr>
          <p:spPr bwMode="auto">
            <a:xfrm>
              <a:off x="5558" y="2594"/>
              <a:ext cx="125" cy="130"/>
            </a:xfrm>
            <a:custGeom>
              <a:avLst/>
              <a:gdLst>
                <a:gd name="T0" fmla="*/ 15129 w 63"/>
                <a:gd name="T1" fmla="*/ 435935 h 66"/>
                <a:gd name="T2" fmla="*/ 30018 w 63"/>
                <a:gd name="T3" fmla="*/ 415907 h 66"/>
                <a:gd name="T4" fmla="*/ 52899 w 63"/>
                <a:gd name="T5" fmla="*/ 394410 h 66"/>
                <a:gd name="T6" fmla="*/ 59560 w 63"/>
                <a:gd name="T7" fmla="*/ 375428 h 66"/>
                <a:gd name="T8" fmla="*/ 67276 w 63"/>
                <a:gd name="T9" fmla="*/ 340933 h 66"/>
                <a:gd name="T10" fmla="*/ 82437 w 63"/>
                <a:gd name="T11" fmla="*/ 289077 h 66"/>
                <a:gd name="T12" fmla="*/ 82437 w 63"/>
                <a:gd name="T13" fmla="*/ 262858 h 66"/>
                <a:gd name="T14" fmla="*/ 74933 w 63"/>
                <a:gd name="T15" fmla="*/ 235584 h 66"/>
                <a:gd name="T16" fmla="*/ 45147 w 63"/>
                <a:gd name="T17" fmla="*/ 221321 h 66"/>
                <a:gd name="T18" fmla="*/ 7625 w 63"/>
                <a:gd name="T19" fmla="*/ 207474 h 66"/>
                <a:gd name="T20" fmla="*/ 7625 w 63"/>
                <a:gd name="T21" fmla="*/ 194171 h 66"/>
                <a:gd name="T22" fmla="*/ 7625 w 63"/>
                <a:gd name="T23" fmla="*/ 173089 h 66"/>
                <a:gd name="T24" fmla="*/ 15129 w 63"/>
                <a:gd name="T25" fmla="*/ 167952 h 66"/>
                <a:gd name="T26" fmla="*/ 37766 w 63"/>
                <a:gd name="T27" fmla="*/ 173089 h 66"/>
                <a:gd name="T28" fmla="*/ 67276 w 63"/>
                <a:gd name="T29" fmla="*/ 194171 h 66"/>
                <a:gd name="T30" fmla="*/ 125859 w 63"/>
                <a:gd name="T31" fmla="*/ 194171 h 66"/>
                <a:gd name="T32" fmla="*/ 171067 w 63"/>
                <a:gd name="T33" fmla="*/ 200239 h 66"/>
                <a:gd name="T34" fmla="*/ 208250 w 63"/>
                <a:gd name="T35" fmla="*/ 214506 h 66"/>
                <a:gd name="T36" fmla="*/ 242095 w 63"/>
                <a:gd name="T37" fmla="*/ 221321 h 66"/>
                <a:gd name="T38" fmla="*/ 287242 w 63"/>
                <a:gd name="T39" fmla="*/ 214506 h 66"/>
                <a:gd name="T40" fmla="*/ 368016 w 63"/>
                <a:gd name="T41" fmla="*/ 187401 h 66"/>
                <a:gd name="T42" fmla="*/ 390286 w 63"/>
                <a:gd name="T43" fmla="*/ 180326 h 66"/>
                <a:gd name="T44" fmla="*/ 383145 w 63"/>
                <a:gd name="T45" fmla="*/ 153997 h 66"/>
                <a:gd name="T46" fmla="*/ 368016 w 63"/>
                <a:gd name="T47" fmla="*/ 112363 h 66"/>
                <a:gd name="T48" fmla="*/ 360268 w 63"/>
                <a:gd name="T49" fmla="*/ 81599 h 66"/>
                <a:gd name="T50" fmla="*/ 352643 w 63"/>
                <a:gd name="T51" fmla="*/ 67752 h 66"/>
                <a:gd name="T52" fmla="*/ 346863 w 63"/>
                <a:gd name="T53" fmla="*/ 74510 h 66"/>
                <a:gd name="T54" fmla="*/ 352643 w 63"/>
                <a:gd name="T55" fmla="*/ 101660 h 66"/>
                <a:gd name="T56" fmla="*/ 352643 w 63"/>
                <a:gd name="T57" fmla="*/ 119604 h 66"/>
                <a:gd name="T58" fmla="*/ 331734 w 63"/>
                <a:gd name="T59" fmla="*/ 108903 h 66"/>
                <a:gd name="T60" fmla="*/ 324534 w 63"/>
                <a:gd name="T61" fmla="*/ 87876 h 66"/>
                <a:gd name="T62" fmla="*/ 324534 w 63"/>
                <a:gd name="T63" fmla="*/ 60722 h 66"/>
                <a:gd name="T64" fmla="*/ 331734 w 63"/>
                <a:gd name="T65" fmla="*/ 34397 h 66"/>
                <a:gd name="T66" fmla="*/ 352643 w 63"/>
                <a:gd name="T67" fmla="*/ 14251 h 66"/>
                <a:gd name="T68" fmla="*/ 375397 w 63"/>
                <a:gd name="T69" fmla="*/ 0 h 66"/>
                <a:gd name="T70" fmla="*/ 413194 w 63"/>
                <a:gd name="T71" fmla="*/ 7235 h 66"/>
                <a:gd name="T72" fmla="*/ 449845 w 63"/>
                <a:gd name="T73" fmla="*/ 28070 h 66"/>
                <a:gd name="T74" fmla="*/ 465226 w 63"/>
                <a:gd name="T75" fmla="*/ 55289 h 66"/>
                <a:gd name="T76" fmla="*/ 457593 w 63"/>
                <a:gd name="T77" fmla="*/ 74510 h 66"/>
                <a:gd name="T78" fmla="*/ 442704 w 63"/>
                <a:gd name="T79" fmla="*/ 87876 h 66"/>
                <a:gd name="T80" fmla="*/ 427575 w 63"/>
                <a:gd name="T81" fmla="*/ 67752 h 66"/>
                <a:gd name="T82" fmla="*/ 419827 w 63"/>
                <a:gd name="T83" fmla="*/ 60722 h 66"/>
                <a:gd name="T84" fmla="*/ 419827 w 63"/>
                <a:gd name="T85" fmla="*/ 87876 h 66"/>
                <a:gd name="T86" fmla="*/ 449845 w 63"/>
                <a:gd name="T87" fmla="*/ 153997 h 66"/>
                <a:gd name="T88" fmla="*/ 457593 w 63"/>
                <a:gd name="T89" fmla="*/ 194171 h 66"/>
                <a:gd name="T90" fmla="*/ 449845 w 63"/>
                <a:gd name="T91" fmla="*/ 214506 h 66"/>
                <a:gd name="T92" fmla="*/ 346863 w 63"/>
                <a:gd name="T93" fmla="*/ 256728 h 66"/>
                <a:gd name="T94" fmla="*/ 249720 w 63"/>
                <a:gd name="T95" fmla="*/ 296298 h 66"/>
                <a:gd name="T96" fmla="*/ 193105 w 63"/>
                <a:gd name="T97" fmla="*/ 330815 h 66"/>
                <a:gd name="T98" fmla="*/ 155938 w 63"/>
                <a:gd name="T99" fmla="*/ 340933 h 66"/>
                <a:gd name="T100" fmla="*/ 118175 w 63"/>
                <a:gd name="T101" fmla="*/ 375428 h 66"/>
                <a:gd name="T102" fmla="*/ 67276 w 63"/>
                <a:gd name="T103" fmla="*/ 422512 h 66"/>
                <a:gd name="T104" fmla="*/ 22754 w 63"/>
                <a:gd name="T105" fmla="*/ 443182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804"/>
            <p:cNvSpPr>
              <a:spLocks noEditPoints="1"/>
            </p:cNvSpPr>
            <p:nvPr/>
          </p:nvSpPr>
          <p:spPr bwMode="auto">
            <a:xfrm>
              <a:off x="5556" y="2592"/>
              <a:ext cx="129" cy="136"/>
            </a:xfrm>
            <a:custGeom>
              <a:avLst/>
              <a:gdLst>
                <a:gd name="T0" fmla="*/ 15393 w 65"/>
                <a:gd name="T1" fmla="*/ 440082 h 69"/>
                <a:gd name="T2" fmla="*/ 37811 w 65"/>
                <a:gd name="T3" fmla="*/ 440082 h 69"/>
                <a:gd name="T4" fmla="*/ 52991 w 65"/>
                <a:gd name="T5" fmla="*/ 399061 h 69"/>
                <a:gd name="T6" fmla="*/ 75040 w 65"/>
                <a:gd name="T7" fmla="*/ 399061 h 69"/>
                <a:gd name="T8" fmla="*/ 60628 w 65"/>
                <a:gd name="T9" fmla="*/ 379077 h 69"/>
                <a:gd name="T10" fmla="*/ 75040 w 65"/>
                <a:gd name="T11" fmla="*/ 326359 h 69"/>
                <a:gd name="T12" fmla="*/ 82606 w 65"/>
                <a:gd name="T13" fmla="*/ 298147 h 69"/>
                <a:gd name="T14" fmla="*/ 82606 w 65"/>
                <a:gd name="T15" fmla="*/ 271470 h 69"/>
                <a:gd name="T16" fmla="*/ 97498 w 65"/>
                <a:gd name="T17" fmla="*/ 265308 h 69"/>
                <a:gd name="T18" fmla="*/ 75040 w 65"/>
                <a:gd name="T19" fmla="*/ 229830 h 69"/>
                <a:gd name="T20" fmla="*/ 22912 w 65"/>
                <a:gd name="T21" fmla="*/ 229830 h 69"/>
                <a:gd name="T22" fmla="*/ 30549 w 65"/>
                <a:gd name="T23" fmla="*/ 209485 h 69"/>
                <a:gd name="T24" fmla="*/ 0 w 65"/>
                <a:gd name="T25" fmla="*/ 202465 h 69"/>
                <a:gd name="T26" fmla="*/ 0 w 65"/>
                <a:gd name="T27" fmla="*/ 181339 h 69"/>
                <a:gd name="T28" fmla="*/ 22912 w 65"/>
                <a:gd name="T29" fmla="*/ 176130 h 69"/>
                <a:gd name="T30" fmla="*/ 37811 w 65"/>
                <a:gd name="T31" fmla="*/ 168873 h 69"/>
                <a:gd name="T32" fmla="*/ 52991 w 65"/>
                <a:gd name="T33" fmla="*/ 202465 h 69"/>
                <a:gd name="T34" fmla="*/ 90244 w 65"/>
                <a:gd name="T35" fmla="*/ 209485 h 69"/>
                <a:gd name="T36" fmla="*/ 156189 w 65"/>
                <a:gd name="T37" fmla="*/ 195639 h 69"/>
                <a:gd name="T38" fmla="*/ 163941 w 65"/>
                <a:gd name="T39" fmla="*/ 216000 h 69"/>
                <a:gd name="T40" fmla="*/ 208716 w 65"/>
                <a:gd name="T41" fmla="*/ 209485 h 69"/>
                <a:gd name="T42" fmla="*/ 238795 w 65"/>
                <a:gd name="T43" fmla="*/ 244197 h 69"/>
                <a:gd name="T44" fmla="*/ 258032 w 65"/>
                <a:gd name="T45" fmla="*/ 223277 h 69"/>
                <a:gd name="T46" fmla="*/ 347780 w 65"/>
                <a:gd name="T47" fmla="*/ 195639 h 69"/>
                <a:gd name="T48" fmla="*/ 384015 w 65"/>
                <a:gd name="T49" fmla="*/ 188628 h 69"/>
                <a:gd name="T50" fmla="*/ 384015 w 65"/>
                <a:gd name="T51" fmla="*/ 188628 h 69"/>
                <a:gd name="T52" fmla="*/ 384015 w 65"/>
                <a:gd name="T53" fmla="*/ 162124 h 69"/>
                <a:gd name="T54" fmla="*/ 399172 w 65"/>
                <a:gd name="T55" fmla="*/ 134605 h 69"/>
                <a:gd name="T56" fmla="*/ 362966 w 65"/>
                <a:gd name="T57" fmla="*/ 109588 h 69"/>
                <a:gd name="T58" fmla="*/ 376386 w 65"/>
                <a:gd name="T59" fmla="*/ 75356 h 69"/>
                <a:gd name="T60" fmla="*/ 362966 w 65"/>
                <a:gd name="T61" fmla="*/ 75356 h 69"/>
                <a:gd name="T62" fmla="*/ 340024 w 65"/>
                <a:gd name="T63" fmla="*/ 89360 h 69"/>
                <a:gd name="T64" fmla="*/ 355445 w 65"/>
                <a:gd name="T65" fmla="*/ 116605 h 69"/>
                <a:gd name="T66" fmla="*/ 362966 w 65"/>
                <a:gd name="T67" fmla="*/ 134605 h 69"/>
                <a:gd name="T68" fmla="*/ 355445 w 65"/>
                <a:gd name="T69" fmla="*/ 116605 h 69"/>
                <a:gd name="T70" fmla="*/ 325360 w 65"/>
                <a:gd name="T71" fmla="*/ 109588 h 69"/>
                <a:gd name="T72" fmla="*/ 340024 w 65"/>
                <a:gd name="T73" fmla="*/ 82254 h 69"/>
                <a:gd name="T74" fmla="*/ 325360 w 65"/>
                <a:gd name="T75" fmla="*/ 61050 h 69"/>
                <a:gd name="T76" fmla="*/ 340024 w 65"/>
                <a:gd name="T77" fmla="*/ 34648 h 69"/>
                <a:gd name="T78" fmla="*/ 368622 w 65"/>
                <a:gd name="T79" fmla="*/ 7261 h 69"/>
                <a:gd name="T80" fmla="*/ 391527 w 65"/>
                <a:gd name="T81" fmla="*/ 7261 h 69"/>
                <a:gd name="T82" fmla="*/ 421669 w 65"/>
                <a:gd name="T83" fmla="*/ 0 h 69"/>
                <a:gd name="T84" fmla="*/ 443835 w 65"/>
                <a:gd name="T85" fmla="*/ 34648 h 69"/>
                <a:gd name="T86" fmla="*/ 458996 w 65"/>
                <a:gd name="T87" fmla="*/ 61050 h 69"/>
                <a:gd name="T88" fmla="*/ 481305 w 65"/>
                <a:gd name="T89" fmla="*/ 75356 h 69"/>
                <a:gd name="T90" fmla="*/ 458996 w 65"/>
                <a:gd name="T91" fmla="*/ 89360 h 69"/>
                <a:gd name="T92" fmla="*/ 436085 w 65"/>
                <a:gd name="T93" fmla="*/ 89360 h 69"/>
                <a:gd name="T94" fmla="*/ 436085 w 65"/>
                <a:gd name="T95" fmla="*/ 61050 h 69"/>
                <a:gd name="T96" fmla="*/ 421669 w 65"/>
                <a:gd name="T97" fmla="*/ 61050 h 69"/>
                <a:gd name="T98" fmla="*/ 421669 w 65"/>
                <a:gd name="T99" fmla="*/ 89360 h 69"/>
                <a:gd name="T100" fmla="*/ 466160 w 65"/>
                <a:gd name="T101" fmla="*/ 148528 h 69"/>
                <a:gd name="T102" fmla="*/ 466160 w 65"/>
                <a:gd name="T103" fmla="*/ 181339 h 69"/>
                <a:gd name="T104" fmla="*/ 473916 w 65"/>
                <a:gd name="T105" fmla="*/ 209485 h 69"/>
                <a:gd name="T106" fmla="*/ 466160 w 65"/>
                <a:gd name="T107" fmla="*/ 229830 h 69"/>
                <a:gd name="T108" fmla="*/ 347780 w 65"/>
                <a:gd name="T109" fmla="*/ 258504 h 69"/>
                <a:gd name="T110" fmla="*/ 258032 w 65"/>
                <a:gd name="T111" fmla="*/ 312520 h 69"/>
                <a:gd name="T112" fmla="*/ 223638 w 65"/>
                <a:gd name="T113" fmla="*/ 312520 h 69"/>
                <a:gd name="T114" fmla="*/ 179100 w 65"/>
                <a:gd name="T115" fmla="*/ 332851 h 69"/>
                <a:gd name="T116" fmla="*/ 133739 w 65"/>
                <a:gd name="T117" fmla="*/ 357422 h 69"/>
                <a:gd name="T118" fmla="*/ 112686 w 65"/>
                <a:gd name="T119" fmla="*/ 385607 h 69"/>
                <a:gd name="T120" fmla="*/ 75040 w 65"/>
                <a:gd name="T121" fmla="*/ 446658 h 69"/>
                <a:gd name="T122" fmla="*/ 30549 w 65"/>
                <a:gd name="T123" fmla="*/ 452998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Rectangle 805"/>
            <p:cNvSpPr>
              <a:spLocks noChangeArrowheads="1"/>
            </p:cNvSpPr>
            <p:nvPr/>
          </p:nvSpPr>
          <p:spPr bwMode="auto">
            <a:xfrm>
              <a:off x="5289" y="2516"/>
              <a:ext cx="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19750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697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Ý nghĩa hoa hồng Ý nghĩa hoa tư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Ý nghĩa hoa hồng Ý nghĩa hoa tư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2" name="Picture 6" descr="Cách trồng hoa hồng đẹp trong chậu | Tài nguyên thực vậ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r="7767"/>
          <a:stretch>
            <a:fillRect/>
          </a:stretch>
        </p:blipFill>
        <p:spPr bwMode="auto">
          <a:xfrm>
            <a:off x="1603374" y="361950"/>
            <a:ext cx="4340226" cy="2800350"/>
          </a:xfrm>
          <a:prstGeom prst="rect">
            <a:avLst/>
          </a:prstGeom>
          <a:ln w="88900" cap="sq" cmpd="thickThin">
            <a:solidFill>
              <a:srgbClr val="FF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24" name="Picture 8" descr="Hoa sen - Ý nghĩa, các loại hoa sen, cách trồng chăm sóc hoa sen đẹp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56562"/>
            <a:ext cx="4400550" cy="2805738"/>
          </a:xfrm>
          <a:prstGeom prst="rect">
            <a:avLst/>
          </a:prstGeom>
          <a:ln w="88900" cap="sq" cmpd="thickThin">
            <a:solidFill>
              <a:srgbClr val="FF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26" name="Picture 10" descr="Hoa cúc vàng | Cây cảnh - Hoa cảnh - Bonsai - Hòn non bộ - Sân ...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3425825"/>
            <a:ext cx="4381500" cy="2955926"/>
          </a:xfrm>
          <a:prstGeom prst="rect">
            <a:avLst/>
          </a:prstGeom>
          <a:ln w="88900" cap="sq" cmpd="thickThin">
            <a:solidFill>
              <a:srgbClr val="FF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828" name="AutoShape 12" descr="Củ Giống Hoa Ly Củ Hoa TuyLip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AutoShape 14" descr="Củ Giống Hoa Ly Củ Hoa TuyLip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AutoShape 16" descr="Củ Giống Hoa Ly Củ Hoa TuyLip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4" name="AutoShape 18" descr="Củ Giống Hoa Ly Củ Hoa TuyLip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AutoShape 20" descr="Củ Giống Hoa Ly Củ Hoa TuyLip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38" name="Picture 22" descr="Cách phân biệt hoa ly và hoa loa ken - Điện hoa 24h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51574" y="3421062"/>
            <a:ext cx="4416426" cy="2979738"/>
          </a:xfrm>
          <a:prstGeom prst="rect">
            <a:avLst/>
          </a:prstGeom>
          <a:ln w="88900" cap="sq" cmpd="thickThin">
            <a:solidFill>
              <a:srgbClr val="FF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7"/>
          <p:cNvSpPr txBox="1">
            <a:spLocks noChangeArrowheads="1"/>
          </p:cNvSpPr>
          <p:nvPr/>
        </p:nvSpPr>
        <p:spPr bwMode="auto">
          <a:xfrm>
            <a:off x="1552806" y="1959444"/>
            <a:ext cx="92104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Muốn tìm số bị chia ta làm thế nào ?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10553700" y="5753100"/>
            <a:ext cx="1143000" cy="704850"/>
          </a:xfrm>
          <a:prstGeom prst="actionButtonForwardNex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7" name="KĐ_5s_200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1123950" y="812522"/>
            <a:ext cx="10172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</a:rPr>
              <a:t>   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Chọn chữ cái đặt trước kết quả đúng:</a:t>
            </a:r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2041554" y="3314700"/>
            <a:ext cx="8456064" cy="1981201"/>
            <a:chOff x="816" y="3456"/>
            <a:chExt cx="2160" cy="1248"/>
          </a:xfrm>
        </p:grpSpPr>
        <p:sp>
          <p:nvSpPr>
            <p:cNvPr id="10" name="Text Box 71"/>
            <p:cNvSpPr txBox="1">
              <a:spLocks noChangeArrowheads="1"/>
            </p:cNvSpPr>
            <p:nvPr/>
          </p:nvSpPr>
          <p:spPr bwMode="auto">
            <a:xfrm>
              <a:off x="816" y="3456"/>
              <a:ext cx="10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A. </a:t>
              </a:r>
              <a:r>
                <a:rPr lang="en-US" altLang="en-US" sz="4400" b="1" dirty="0">
                  <a:solidFill>
                    <a:srgbClr val="0000CC"/>
                  </a:solidFill>
                  <a:latin typeface="HP001 4 hàng" pitchFamily="34" charset="0"/>
                  <a:cs typeface="Calibri" pitchFamily="34" charset="0"/>
                </a:rPr>
                <a:t>x</a:t>
              </a:r>
              <a:r>
                <a:rPr lang="en-US" altLang="en-US" sz="4400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= 1     </a:t>
              </a:r>
            </a:p>
          </p:txBody>
        </p:sp>
        <p:sp>
          <p:nvSpPr>
            <p:cNvPr id="11" name="Text Box 72"/>
            <p:cNvSpPr txBox="1">
              <a:spLocks noChangeArrowheads="1"/>
            </p:cNvSpPr>
            <p:nvPr/>
          </p:nvSpPr>
          <p:spPr bwMode="auto">
            <a:xfrm>
              <a:off x="1920" y="3456"/>
              <a:ext cx="10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B. </a:t>
              </a:r>
              <a:r>
                <a:rPr lang="en-US" altLang="en-US" sz="4400" b="1" dirty="0">
                  <a:solidFill>
                    <a:srgbClr val="0000CC"/>
                  </a:solidFill>
                  <a:latin typeface="HP001 4 hàng" pitchFamily="34" charset="0"/>
                  <a:cs typeface="Calibri" pitchFamily="34" charset="0"/>
                </a:rPr>
                <a:t>x</a:t>
              </a:r>
              <a:r>
                <a:rPr lang="en-US" altLang="en-US" sz="4400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= 9     </a:t>
              </a:r>
            </a:p>
          </p:txBody>
        </p:sp>
        <p:sp>
          <p:nvSpPr>
            <p:cNvPr id="12" name="Text Box 73"/>
            <p:cNvSpPr txBox="1">
              <a:spLocks noChangeArrowheads="1"/>
            </p:cNvSpPr>
            <p:nvPr/>
          </p:nvSpPr>
          <p:spPr bwMode="auto">
            <a:xfrm>
              <a:off x="826" y="4159"/>
              <a:ext cx="10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C. </a:t>
              </a:r>
              <a:r>
                <a:rPr lang="en-US" altLang="en-US" sz="4400" b="1" dirty="0">
                  <a:solidFill>
                    <a:srgbClr val="0000CC"/>
                  </a:solidFill>
                  <a:latin typeface="HP001 4 hàng" pitchFamily="34" charset="0"/>
                  <a:cs typeface="Calibri" pitchFamily="34" charset="0"/>
                </a:rPr>
                <a:t>x</a:t>
              </a:r>
              <a:r>
                <a:rPr lang="en-US" altLang="en-US" sz="4400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= 0     </a:t>
              </a:r>
            </a:p>
          </p:txBody>
        </p:sp>
        <p:sp>
          <p:nvSpPr>
            <p:cNvPr id="13" name="Text Box 74"/>
            <p:cNvSpPr txBox="1">
              <a:spLocks noChangeArrowheads="1"/>
            </p:cNvSpPr>
            <p:nvPr/>
          </p:nvSpPr>
          <p:spPr bwMode="auto">
            <a:xfrm>
              <a:off x="1920" y="4219"/>
              <a:ext cx="10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D. </a:t>
              </a:r>
              <a:r>
                <a:rPr lang="en-US" altLang="en-US" sz="4400" b="1" dirty="0">
                  <a:solidFill>
                    <a:srgbClr val="0000CC"/>
                  </a:solidFill>
                  <a:latin typeface="HP001 4 hàng" pitchFamily="34" charset="0"/>
                  <a:cs typeface="Calibri" pitchFamily="34" charset="0"/>
                </a:rPr>
                <a:t>x</a:t>
              </a:r>
              <a:r>
                <a:rPr lang="en-US" altLang="en-US" sz="4400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= 6     </a:t>
              </a:r>
            </a:p>
          </p:txBody>
        </p:sp>
      </p:grpSp>
      <p:sp>
        <p:nvSpPr>
          <p:cNvPr id="14" name="Oval 64"/>
          <p:cNvSpPr>
            <a:spLocks noChangeArrowheads="1"/>
          </p:cNvSpPr>
          <p:nvPr/>
        </p:nvSpPr>
        <p:spPr bwMode="auto">
          <a:xfrm>
            <a:off x="6269586" y="3314700"/>
            <a:ext cx="721764" cy="679506"/>
          </a:xfrm>
          <a:prstGeom prst="ellipse">
            <a:avLst/>
          </a:prstGeom>
          <a:noFill/>
          <a:ln w="31750">
            <a:solidFill>
              <a:srgbClr val="DA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4147740" y="1861998"/>
            <a:ext cx="29315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: 3 = 3</a:t>
            </a:r>
          </a:p>
        </p:txBody>
      </p:sp>
      <p:sp>
        <p:nvSpPr>
          <p:cNvPr id="16" name="Action Button: Forward or Next 15">
            <a:hlinkClick r:id="rId4" action="ppaction://hlinksldjump" highlightClick="1"/>
          </p:cNvPr>
          <p:cNvSpPr/>
          <p:nvPr/>
        </p:nvSpPr>
        <p:spPr>
          <a:xfrm>
            <a:off x="10553700" y="5753100"/>
            <a:ext cx="1143000" cy="704850"/>
          </a:xfrm>
          <a:prstGeom prst="actionButtonForwardNex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KĐ_bắt_đầu_200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555480" y="49911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1418980" y="775796"/>
            <a:ext cx="97062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Chọn chữ cái đặt trước kết quả đúng:</a:t>
            </a: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272394" y="3233578"/>
            <a:ext cx="7614556" cy="1809751"/>
            <a:chOff x="816" y="3456"/>
            <a:chExt cx="2160" cy="1140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816" y="3456"/>
              <a:ext cx="10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A. </a:t>
              </a:r>
              <a:r>
                <a:rPr lang="en-US" altLang="en-US" sz="4400" b="1" dirty="0">
                  <a:solidFill>
                    <a:srgbClr val="0000CC"/>
                  </a:solidFill>
                  <a:latin typeface="HP001 4 hàng" pitchFamily="34" charset="0"/>
                  <a:cs typeface="Calibri" pitchFamily="34" charset="0"/>
                </a:rPr>
                <a:t>x</a:t>
              </a:r>
              <a:r>
                <a:rPr lang="en-US" altLang="en-US" sz="4400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= 2     </a:t>
              </a:r>
            </a:p>
          </p:txBody>
        </p:sp>
        <p:sp>
          <p:nvSpPr>
            <p:cNvPr id="11" name="Text Box 57"/>
            <p:cNvSpPr txBox="1">
              <a:spLocks noChangeArrowheads="1"/>
            </p:cNvSpPr>
            <p:nvPr/>
          </p:nvSpPr>
          <p:spPr bwMode="auto">
            <a:xfrm>
              <a:off x="1920" y="3456"/>
              <a:ext cx="10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B. </a:t>
              </a:r>
              <a:r>
                <a:rPr lang="en-US" altLang="en-US" sz="4400" b="1" dirty="0">
                  <a:solidFill>
                    <a:srgbClr val="0000CC"/>
                  </a:solidFill>
                  <a:latin typeface="HP001 4 hàng" pitchFamily="34" charset="0"/>
                  <a:cs typeface="Calibri" pitchFamily="34" charset="0"/>
                </a:rPr>
                <a:t>x</a:t>
              </a:r>
              <a:r>
                <a:rPr lang="en-US" altLang="en-US" sz="4400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= 2     </a:t>
              </a:r>
            </a:p>
          </p:txBody>
        </p:sp>
        <p:sp>
          <p:nvSpPr>
            <p:cNvPr id="12" name="Text Box 58"/>
            <p:cNvSpPr txBox="1">
              <a:spLocks noChangeArrowheads="1"/>
            </p:cNvSpPr>
            <p:nvPr/>
          </p:nvSpPr>
          <p:spPr bwMode="auto">
            <a:xfrm>
              <a:off x="816" y="4087"/>
              <a:ext cx="10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C. </a:t>
              </a:r>
              <a:r>
                <a:rPr lang="en-US" altLang="en-US" sz="4400" b="1" dirty="0">
                  <a:solidFill>
                    <a:srgbClr val="0000CC"/>
                  </a:solidFill>
                  <a:latin typeface="HP001 4 hàng" pitchFamily="34" charset="0"/>
                  <a:cs typeface="Calibri" pitchFamily="34" charset="0"/>
                </a:rPr>
                <a:t>x</a:t>
              </a:r>
              <a:r>
                <a:rPr lang="en-US" altLang="en-US" sz="4400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= 8     </a:t>
              </a:r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1904" y="4111"/>
              <a:ext cx="10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D. </a:t>
              </a:r>
              <a:r>
                <a:rPr lang="en-US" altLang="en-US" sz="4400" b="1" dirty="0">
                  <a:solidFill>
                    <a:srgbClr val="0000CC"/>
                  </a:solidFill>
                  <a:latin typeface="HP001 4 hàng" pitchFamily="34" charset="0"/>
                  <a:cs typeface="Calibri" pitchFamily="34" charset="0"/>
                </a:rPr>
                <a:t>x</a:t>
              </a:r>
              <a:r>
                <a:rPr lang="en-US" altLang="en-US" sz="4400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= 6     </a:t>
              </a:r>
            </a:p>
          </p:txBody>
        </p:sp>
      </p:grpSp>
      <p:sp>
        <p:nvSpPr>
          <p:cNvPr id="14" name="Oval 64"/>
          <p:cNvSpPr>
            <a:spLocks noChangeArrowheads="1"/>
          </p:cNvSpPr>
          <p:nvPr/>
        </p:nvSpPr>
        <p:spPr bwMode="auto">
          <a:xfrm>
            <a:off x="2266390" y="4296404"/>
            <a:ext cx="591110" cy="618496"/>
          </a:xfrm>
          <a:prstGeom prst="ellipse">
            <a:avLst/>
          </a:prstGeom>
          <a:noFill/>
          <a:ln w="31750">
            <a:solidFill>
              <a:srgbClr val="DA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4332969" y="1679412"/>
            <a:ext cx="251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: 4 = 2</a:t>
            </a:r>
          </a:p>
        </p:txBody>
      </p:sp>
      <p:sp>
        <p:nvSpPr>
          <p:cNvPr id="16" name="Action Button: Forward or Next 15">
            <a:hlinkClick r:id="rId4" action="ppaction://hlinksldjump" highlightClick="1"/>
          </p:cNvPr>
          <p:cNvSpPr/>
          <p:nvPr/>
        </p:nvSpPr>
        <p:spPr>
          <a:xfrm>
            <a:off x="10553700" y="5753100"/>
            <a:ext cx="1143000" cy="704850"/>
          </a:xfrm>
          <a:prstGeom prst="actionButtonForwardNex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KĐ_mở_câu_hỏi_200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022826" y="473852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2992192" y="1758458"/>
            <a:ext cx="28622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/>
              <a:t> </a:t>
            </a:r>
            <a:r>
              <a:rPr lang="en-US" altLang="en-US" sz="4400" b="1" dirty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400" dirty="0" smtClean="0">
                <a:solidFill>
                  <a:srgbClr val="0000CC"/>
                </a:solidFill>
              </a:rPr>
              <a:t> </a:t>
            </a:r>
            <a:r>
              <a:rPr lang="en-US" altLang="en-US" sz="4400" dirty="0">
                <a:solidFill>
                  <a:srgbClr val="0000CC"/>
                </a:solidFill>
              </a:rPr>
              <a:t>: 4 = 5 </a:t>
            </a:r>
          </a:p>
        </p:txBody>
      </p:sp>
      <p:sp>
        <p:nvSpPr>
          <p:cNvPr id="8" name="Rectangle 99"/>
          <p:cNvSpPr>
            <a:spLocks noChangeArrowheads="1"/>
          </p:cNvSpPr>
          <p:nvPr/>
        </p:nvSpPr>
        <p:spPr bwMode="auto">
          <a:xfrm>
            <a:off x="3045902" y="3274783"/>
            <a:ext cx="29450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     = </a:t>
            </a:r>
            <a:r>
              <a:rPr lang="en-US" altLang="en-US" sz="4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2887285" y="2482697"/>
            <a:ext cx="3759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/>
              <a:t> </a:t>
            </a:r>
            <a:r>
              <a:rPr lang="en-US" altLang="en-US" sz="4400" b="1" dirty="0" smtClean="0"/>
              <a:t>  </a:t>
            </a:r>
            <a:r>
              <a:rPr lang="en-US" altLang="en-US" sz="4400" b="1" dirty="0" smtClean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400" dirty="0" smtClean="0">
                <a:solidFill>
                  <a:srgbClr val="0000CC"/>
                </a:solidFill>
              </a:rPr>
              <a:t>      = </a:t>
            </a:r>
            <a:r>
              <a:rPr lang="en-US" altLang="en-US" sz="4400" dirty="0">
                <a:solidFill>
                  <a:srgbClr val="0000CC"/>
                </a:solidFill>
              </a:rPr>
              <a:t>5 x 4 </a:t>
            </a:r>
          </a:p>
        </p:txBody>
      </p:sp>
      <p:sp>
        <p:nvSpPr>
          <p:cNvPr id="10" name="Action Button: Forward or Next 9">
            <a:hlinkClick r:id="rId4" action="ppaction://hlinksldjump" highlightClick="1"/>
          </p:cNvPr>
          <p:cNvSpPr/>
          <p:nvPr/>
        </p:nvSpPr>
        <p:spPr>
          <a:xfrm>
            <a:off x="10553700" y="5753100"/>
            <a:ext cx="1143000" cy="704850"/>
          </a:xfrm>
          <a:prstGeom prst="actionButtonForwardNex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KĐ_5s_200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244854" y="5448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0779" y="2171044"/>
            <a:ext cx="912524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32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TRỰC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TUYẾN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7553" y="3679149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 số bị chia</a:t>
            </a:r>
            <a:endParaRPr lang="en-US" sz="54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9465" y="2755819"/>
            <a:ext cx="60278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MÔN TOÁN – LỚP 2</a:t>
            </a:r>
            <a:endParaRPr lang="en-US" sz="4800" b="1" dirty="0">
              <a:ln w="6600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5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93914"/>
            <a:ext cx="5242560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rgbClr val="0000CC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Dặn dò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00CC"/>
              </a:solidFill>
              <a:effectLst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670560" y="1783079"/>
            <a:ext cx="11262360" cy="336913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4400" b="1" dirty="0" smtClean="0">
                <a:solidFill>
                  <a:srgbClr val="0000CC"/>
                </a:solidFill>
                <a:latin typeface="+mj-lt"/>
              </a:rPr>
              <a:t>-Ôn lại cách tìm số bị chia</a:t>
            </a:r>
          </a:p>
          <a:p>
            <a:pPr>
              <a:defRPr/>
            </a:pPr>
            <a:r>
              <a:rPr lang="en-US" altLang="en-US" sz="4400" b="1" dirty="0" smtClean="0">
                <a:solidFill>
                  <a:srgbClr val="0000CC"/>
                </a:solidFill>
                <a:latin typeface="+mj-lt"/>
              </a:rPr>
              <a:t>-Ghi nhớ Bảng chia đã học</a:t>
            </a:r>
          </a:p>
          <a:p>
            <a:pPr>
              <a:defRPr/>
            </a:pPr>
            <a:r>
              <a:rPr lang="en-US" altLang="en-US" sz="4400" b="1" dirty="0" smtClean="0">
                <a:solidFill>
                  <a:srgbClr val="0000CC"/>
                </a:solidFill>
                <a:latin typeface="+mj-lt"/>
              </a:rPr>
              <a:t>-Hoàn thành bài vào vở và trang Olm.vn</a:t>
            </a:r>
          </a:p>
        </p:txBody>
      </p:sp>
    </p:spTree>
    <p:extLst>
      <p:ext uri="{BB962C8B-B14F-4D97-AF65-F5344CB8AC3E}">
        <p14:creationId xmlns="" xmlns:p14="http://schemas.microsoft.com/office/powerpoint/2010/main" val="2084747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885" y="555211"/>
            <a:ext cx="9132163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CHÚC CÁC CON CHĂM NGOAN, HỌC GIỎI</a:t>
            </a:r>
            <a:endParaRPr lang="en-US" sz="3600" b="1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9507" y="1019833"/>
            <a:ext cx="57358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Buổi học đến đây là kết thúc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chào và hẹn gặp lại!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156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47"/>
            <a:ext cx="1219200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smtClean="0">
                <a:ln>
                  <a:noFill/>
                </a:ln>
                <a:solidFill>
                  <a:srgbClr val="0000CC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Thứ</a:t>
            </a:r>
            <a:r>
              <a:rPr kumimoji="0" lang="en-US" sz="5400" b="1" i="0" u="none" strike="noStrike" cap="none" spc="0" normalizeH="0" smtClean="0">
                <a:ln>
                  <a:noFill/>
                </a:ln>
                <a:solidFill>
                  <a:srgbClr val="0000CC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5400" b="1" i="0" u="none" strike="noStrike" cap="none" spc="0" normalizeH="0" smtClean="0">
                <a:ln>
                  <a:noFill/>
                </a:ln>
                <a:solidFill>
                  <a:srgbClr val="0000CC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sáu ngày 8 tháng </a:t>
            </a:r>
            <a:r>
              <a:rPr kumimoji="0" lang="en-US" sz="5400" b="1" i="0" u="none" strike="noStrike" cap="none" spc="0" normalizeH="0" dirty="0" smtClean="0">
                <a:ln>
                  <a:noFill/>
                </a:ln>
                <a:solidFill>
                  <a:srgbClr val="0000CC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5 năm 2020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0000CC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727" y="1440227"/>
            <a:ext cx="5260507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Toán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0000CC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211" y="2499407"/>
            <a:ext cx="7137787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Tìm số bị chia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8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435382" y="701040"/>
            <a:ext cx="1905000" cy="685800"/>
            <a:chOff x="2350" y="1008"/>
            <a:chExt cx="1826" cy="534"/>
          </a:xfrm>
        </p:grpSpPr>
        <p:pic>
          <p:nvPicPr>
            <p:cNvPr id="6" name="Picture 3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747760" y="1437076"/>
            <a:ext cx="1905000" cy="685800"/>
            <a:chOff x="2350" y="1008"/>
            <a:chExt cx="1826" cy="534"/>
          </a:xfrm>
        </p:grpSpPr>
        <p:pic>
          <p:nvPicPr>
            <p:cNvPr id="11" name="Picture 4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3810000" y="4541520"/>
            <a:ext cx="1905000" cy="685800"/>
            <a:chOff x="2350" y="1008"/>
            <a:chExt cx="1826" cy="534"/>
          </a:xfrm>
        </p:grpSpPr>
        <p:pic>
          <p:nvPicPr>
            <p:cNvPr id="16" name="Picture 2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2606816" y="1534775"/>
            <a:ext cx="6734536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>
                  <a:solidFill>
                    <a:srgbClr val="0033CC"/>
                  </a:solidFill>
                </a:ln>
                <a:solidFill>
                  <a:srgbClr val="33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KHỞI ĐỘNG</a:t>
            </a:r>
            <a:endParaRPr lang="en-US" sz="8800" b="0" cap="none" spc="0" dirty="0">
              <a:ln w="0">
                <a:solidFill>
                  <a:srgbClr val="0033CC"/>
                </a:solidFill>
              </a:ln>
              <a:solidFill>
                <a:srgbClr val="33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6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752600" y="592405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x  :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127759" y="1438725"/>
            <a:ext cx="49682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385560" y="1410983"/>
            <a:ext cx="50291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400" b="1" dirty="0" smtClean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+ 14 = 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altLang="en-US" sz="4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6096000" y="1490294"/>
            <a:ext cx="0" cy="3429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0033CC"/>
              </a:solidFill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127760" y="2057314"/>
            <a:ext cx="47548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14 + 20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463040" y="2766749"/>
            <a:ext cx="289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6874226" y="2050501"/>
            <a:ext cx="46831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44 - 14</a:t>
            </a:r>
            <a:endParaRPr lang="en-US" altLang="en-US" sz="4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874226" y="2736779"/>
            <a:ext cx="44697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25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3264" y="1534775"/>
            <a:ext cx="454162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>
                  <a:solidFill>
                    <a:srgbClr val="0033CC"/>
                  </a:solidFill>
                </a:ln>
                <a:solidFill>
                  <a:srgbClr val="33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MỚI</a:t>
            </a:r>
            <a:endParaRPr lang="en-US" sz="8800" b="0" cap="none" spc="0" dirty="0">
              <a:ln w="0">
                <a:solidFill>
                  <a:srgbClr val="0033CC"/>
                </a:solidFill>
              </a:ln>
              <a:solidFill>
                <a:srgbClr val="33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918960" y="586055"/>
            <a:ext cx="1905000" cy="685800"/>
            <a:chOff x="2350" y="1008"/>
            <a:chExt cx="1826" cy="534"/>
          </a:xfrm>
        </p:grpSpPr>
        <p:pic>
          <p:nvPicPr>
            <p:cNvPr id="6" name="Picture 2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310963" y="4998720"/>
            <a:ext cx="1905000" cy="685800"/>
            <a:chOff x="2350" y="1008"/>
            <a:chExt cx="1826" cy="534"/>
          </a:xfrm>
        </p:grpSpPr>
        <p:pic>
          <p:nvPicPr>
            <p:cNvPr id="11" name="Picture 2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9113520" y="3794760"/>
            <a:ext cx="1905000" cy="685800"/>
            <a:chOff x="2350" y="1008"/>
            <a:chExt cx="1826" cy="534"/>
          </a:xfrm>
        </p:grpSpPr>
        <p:pic>
          <p:nvPicPr>
            <p:cNvPr id="16" name="Picture 2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005840" y="304800"/>
            <a:ext cx="1905000" cy="685800"/>
            <a:chOff x="2350" y="1008"/>
            <a:chExt cx="1826" cy="534"/>
          </a:xfrm>
        </p:grpSpPr>
        <p:pic>
          <p:nvPicPr>
            <p:cNvPr id="21" name="Picture 2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3114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7C0EDC2-9CBB-4C24-803D-8247DEAE7DEE}"/>
              </a:ext>
            </a:extLst>
          </p:cNvPr>
          <p:cNvGrpSpPr/>
          <p:nvPr/>
        </p:nvGrpSpPr>
        <p:grpSpPr>
          <a:xfrm>
            <a:off x="536063" y="2131938"/>
            <a:ext cx="11119872" cy="1721091"/>
            <a:chOff x="536063" y="2131938"/>
            <a:chExt cx="11119872" cy="1721091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A4C69D1-36D3-4851-A2C3-8104E3633025}"/>
                </a:ext>
              </a:extLst>
            </p:cNvPr>
            <p:cNvSpPr/>
            <p:nvPr/>
          </p:nvSpPr>
          <p:spPr>
            <a:xfrm>
              <a:off x="536063" y="2131938"/>
              <a:ext cx="1204764" cy="1721091"/>
            </a:xfrm>
            <a:custGeom>
              <a:avLst/>
              <a:gdLst>
                <a:gd name="connsiteX0" fmla="*/ 0 w 1721090"/>
                <a:gd name="connsiteY0" fmla="*/ 0 h 1204763"/>
                <a:gd name="connsiteX1" fmla="*/ 1118709 w 1721090"/>
                <a:gd name="connsiteY1" fmla="*/ 0 h 1204763"/>
                <a:gd name="connsiteX2" fmla="*/ 1721090 w 1721090"/>
                <a:gd name="connsiteY2" fmla="*/ 602382 h 1204763"/>
                <a:gd name="connsiteX3" fmla="*/ 1118709 w 1721090"/>
                <a:gd name="connsiteY3" fmla="*/ 1204763 h 1204763"/>
                <a:gd name="connsiteX4" fmla="*/ 0 w 1721090"/>
                <a:gd name="connsiteY4" fmla="*/ 1204763 h 1204763"/>
                <a:gd name="connsiteX5" fmla="*/ 602382 w 1721090"/>
                <a:gd name="connsiteY5" fmla="*/ 602382 h 1204763"/>
                <a:gd name="connsiteX6" fmla="*/ 0 w 1721090"/>
                <a:gd name="connsiteY6" fmla="*/ 0 h 120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1090" h="1204763">
                  <a:moveTo>
                    <a:pt x="1721089" y="0"/>
                  </a:moveTo>
                  <a:lnTo>
                    <a:pt x="1721089" y="783096"/>
                  </a:lnTo>
                  <a:lnTo>
                    <a:pt x="860544" y="1204763"/>
                  </a:lnTo>
                  <a:lnTo>
                    <a:pt x="1" y="783096"/>
                  </a:lnTo>
                  <a:lnTo>
                    <a:pt x="1" y="0"/>
                  </a:lnTo>
                  <a:lnTo>
                    <a:pt x="860544" y="421668"/>
                  </a:lnTo>
                  <a:lnTo>
                    <a:pt x="1721089" y="0"/>
                  </a:lnTo>
                  <a:close/>
                </a:path>
              </a:pathLst>
            </a:cu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622703" rIns="20320" bIns="62270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E3B3489-C15C-42EE-9F7E-1636C5B811E1}"/>
                </a:ext>
              </a:extLst>
            </p:cNvPr>
            <p:cNvSpPr/>
            <p:nvPr/>
          </p:nvSpPr>
          <p:spPr>
            <a:xfrm>
              <a:off x="1740825" y="2131939"/>
              <a:ext cx="9915110" cy="1118709"/>
            </a:xfrm>
            <a:custGeom>
              <a:avLst/>
              <a:gdLst>
                <a:gd name="connsiteX0" fmla="*/ 186455 w 1118708"/>
                <a:gd name="connsiteY0" fmla="*/ 0 h 9915109"/>
                <a:gd name="connsiteX1" fmla="*/ 932253 w 1118708"/>
                <a:gd name="connsiteY1" fmla="*/ 0 h 9915109"/>
                <a:gd name="connsiteX2" fmla="*/ 1118708 w 1118708"/>
                <a:gd name="connsiteY2" fmla="*/ 186455 h 9915109"/>
                <a:gd name="connsiteX3" fmla="*/ 1118708 w 1118708"/>
                <a:gd name="connsiteY3" fmla="*/ 9915109 h 9915109"/>
                <a:gd name="connsiteX4" fmla="*/ 1118708 w 1118708"/>
                <a:gd name="connsiteY4" fmla="*/ 9915109 h 9915109"/>
                <a:gd name="connsiteX5" fmla="*/ 0 w 1118708"/>
                <a:gd name="connsiteY5" fmla="*/ 9915109 h 9915109"/>
                <a:gd name="connsiteX6" fmla="*/ 0 w 1118708"/>
                <a:gd name="connsiteY6" fmla="*/ 9915109 h 9915109"/>
                <a:gd name="connsiteX7" fmla="*/ 0 w 1118708"/>
                <a:gd name="connsiteY7" fmla="*/ 186455 h 9915109"/>
                <a:gd name="connsiteX8" fmla="*/ 186455 w 1118708"/>
                <a:gd name="connsiteY8" fmla="*/ 0 h 99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8708" h="9915109">
                  <a:moveTo>
                    <a:pt x="1118708" y="1652554"/>
                  </a:moveTo>
                  <a:lnTo>
                    <a:pt x="1118708" y="8262555"/>
                  </a:lnTo>
                  <a:cubicBezTo>
                    <a:pt x="1118708" y="9175231"/>
                    <a:pt x="1109289" y="9915105"/>
                    <a:pt x="1097670" y="9915105"/>
                  </a:cubicBezTo>
                  <a:lnTo>
                    <a:pt x="0" y="9915105"/>
                  </a:lnTo>
                  <a:lnTo>
                    <a:pt x="0" y="991510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97670" y="4"/>
                  </a:lnTo>
                  <a:cubicBezTo>
                    <a:pt x="1109289" y="4"/>
                    <a:pt x="1118708" y="739878"/>
                    <a:pt x="1118708" y="165255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74931" rIns="74931" bIns="7493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None/>
              </a:pPr>
              <a:r>
                <a:rPr lang="vi-VN" sz="3200" kern="1200" dirty="0">
                  <a:solidFill>
                    <a:srgbClr val="002060"/>
                  </a:solidFill>
                </a:rPr>
                <a:t>Biết c</a:t>
              </a:r>
              <a:r>
                <a:rPr lang="en-US" sz="3200" kern="1200" dirty="0" err="1">
                  <a:solidFill>
                    <a:srgbClr val="002060"/>
                  </a:solidFill>
                </a:rPr>
                <a:t>ách</a:t>
              </a:r>
              <a:r>
                <a:rPr lang="en-US" sz="3200" kern="1200" dirty="0">
                  <a:solidFill>
                    <a:srgbClr val="002060"/>
                  </a:solidFill>
                </a:rPr>
                <a:t> </a:t>
              </a:r>
              <a:r>
                <a:rPr lang="en-US" sz="3200" kern="1200" dirty="0" err="1">
                  <a:solidFill>
                    <a:srgbClr val="002060"/>
                  </a:solidFill>
                </a:rPr>
                <a:t>tìm</a:t>
              </a:r>
              <a:r>
                <a:rPr lang="en-US" sz="3200" kern="1200" dirty="0">
                  <a:solidFill>
                    <a:srgbClr val="002060"/>
                  </a:solidFill>
                </a:rPr>
                <a:t> </a:t>
              </a:r>
              <a:r>
                <a:rPr lang="en-US" sz="3200" kern="1200" dirty="0" err="1">
                  <a:solidFill>
                    <a:srgbClr val="002060"/>
                  </a:solidFill>
                </a:rPr>
                <a:t>số</a:t>
              </a:r>
              <a:r>
                <a:rPr lang="en-US" sz="3200" kern="1200" dirty="0">
                  <a:solidFill>
                    <a:srgbClr val="002060"/>
                  </a:solidFill>
                </a:rPr>
                <a:t> </a:t>
              </a:r>
              <a:r>
                <a:rPr lang="en-US" sz="3200" kern="1200" dirty="0" err="1">
                  <a:solidFill>
                    <a:srgbClr val="002060"/>
                  </a:solidFill>
                </a:rPr>
                <a:t>bị</a:t>
              </a:r>
              <a:r>
                <a:rPr lang="en-US" sz="3200" kern="1200" dirty="0">
                  <a:solidFill>
                    <a:srgbClr val="002060"/>
                  </a:solidFill>
                </a:rPr>
                <a:t> chia </a:t>
              </a:r>
              <a:r>
                <a:rPr lang="en-US" sz="3200" kern="1200" dirty="0" err="1">
                  <a:solidFill>
                    <a:srgbClr val="002060"/>
                  </a:solidFill>
                </a:rPr>
                <a:t>khi</a:t>
              </a:r>
              <a:r>
                <a:rPr lang="en-US" sz="3200" kern="1200" dirty="0">
                  <a:solidFill>
                    <a:srgbClr val="002060"/>
                  </a:solidFill>
                </a:rPr>
                <a:t> </a:t>
              </a:r>
              <a:r>
                <a:rPr lang="en-US" sz="3200" kern="1200" dirty="0" err="1">
                  <a:solidFill>
                    <a:srgbClr val="002060"/>
                  </a:solidFill>
                </a:rPr>
                <a:t>biết</a:t>
              </a:r>
              <a:r>
                <a:rPr lang="en-US" sz="3200" kern="1200" dirty="0">
                  <a:solidFill>
                    <a:srgbClr val="002060"/>
                  </a:solidFill>
                </a:rPr>
                <a:t> </a:t>
              </a:r>
              <a:r>
                <a:rPr lang="en-US" sz="3200" kern="1200" dirty="0" err="1">
                  <a:solidFill>
                    <a:srgbClr val="002060"/>
                  </a:solidFill>
                </a:rPr>
                <a:t>thương</a:t>
              </a:r>
              <a:r>
                <a:rPr lang="en-US" sz="3200" kern="1200" dirty="0">
                  <a:solidFill>
                    <a:srgbClr val="002060"/>
                  </a:solidFill>
                </a:rPr>
                <a:t> </a:t>
              </a:r>
              <a:r>
                <a:rPr lang="en-US" sz="3200" kern="1200" dirty="0" err="1">
                  <a:solidFill>
                    <a:srgbClr val="002060"/>
                  </a:solidFill>
                </a:rPr>
                <a:t>và</a:t>
              </a:r>
              <a:r>
                <a:rPr lang="vi-VN" sz="3200" kern="1200" dirty="0">
                  <a:solidFill>
                    <a:srgbClr val="002060"/>
                  </a:solidFill>
                </a:rPr>
                <a:t> </a:t>
              </a:r>
              <a:r>
                <a:rPr lang="en-US" sz="3200" kern="1200" dirty="0" err="1">
                  <a:solidFill>
                    <a:srgbClr val="002060"/>
                  </a:solidFill>
                </a:rPr>
                <a:t>số</a:t>
              </a:r>
              <a:r>
                <a:rPr lang="en-US" sz="3200" kern="1200" dirty="0">
                  <a:solidFill>
                    <a:srgbClr val="002060"/>
                  </a:solidFill>
                </a:rPr>
                <a:t> chia.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3161F77-6EE4-4660-A858-16F700233ED0}"/>
              </a:ext>
            </a:extLst>
          </p:cNvPr>
          <p:cNvGrpSpPr/>
          <p:nvPr/>
        </p:nvGrpSpPr>
        <p:grpSpPr>
          <a:xfrm>
            <a:off x="536063" y="3560602"/>
            <a:ext cx="11119872" cy="1721091"/>
            <a:chOff x="536063" y="3560602"/>
            <a:chExt cx="11119872" cy="1721091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DB05C7EF-21BE-468B-9092-E6F7AF6FF8A6}"/>
                </a:ext>
              </a:extLst>
            </p:cNvPr>
            <p:cNvSpPr/>
            <p:nvPr/>
          </p:nvSpPr>
          <p:spPr>
            <a:xfrm>
              <a:off x="536063" y="3560602"/>
              <a:ext cx="1204764" cy="1721091"/>
            </a:xfrm>
            <a:custGeom>
              <a:avLst/>
              <a:gdLst>
                <a:gd name="connsiteX0" fmla="*/ 0 w 1721090"/>
                <a:gd name="connsiteY0" fmla="*/ 0 h 1204763"/>
                <a:gd name="connsiteX1" fmla="*/ 1118709 w 1721090"/>
                <a:gd name="connsiteY1" fmla="*/ 0 h 1204763"/>
                <a:gd name="connsiteX2" fmla="*/ 1721090 w 1721090"/>
                <a:gd name="connsiteY2" fmla="*/ 602382 h 1204763"/>
                <a:gd name="connsiteX3" fmla="*/ 1118709 w 1721090"/>
                <a:gd name="connsiteY3" fmla="*/ 1204763 h 1204763"/>
                <a:gd name="connsiteX4" fmla="*/ 0 w 1721090"/>
                <a:gd name="connsiteY4" fmla="*/ 1204763 h 1204763"/>
                <a:gd name="connsiteX5" fmla="*/ 602382 w 1721090"/>
                <a:gd name="connsiteY5" fmla="*/ 602382 h 1204763"/>
                <a:gd name="connsiteX6" fmla="*/ 0 w 1721090"/>
                <a:gd name="connsiteY6" fmla="*/ 0 h 120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1090" h="1204763">
                  <a:moveTo>
                    <a:pt x="1721089" y="0"/>
                  </a:moveTo>
                  <a:lnTo>
                    <a:pt x="1721089" y="783096"/>
                  </a:lnTo>
                  <a:lnTo>
                    <a:pt x="860544" y="1204763"/>
                  </a:lnTo>
                  <a:lnTo>
                    <a:pt x="1" y="783096"/>
                  </a:lnTo>
                  <a:lnTo>
                    <a:pt x="1" y="0"/>
                  </a:lnTo>
                  <a:lnTo>
                    <a:pt x="860544" y="421668"/>
                  </a:lnTo>
                  <a:lnTo>
                    <a:pt x="1721089" y="0"/>
                  </a:lnTo>
                  <a:close/>
                </a:path>
              </a:pathLst>
            </a:cu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622703" rIns="20320" bIns="62270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200" b="1" kern="1200" dirty="0">
                  <a:solidFill>
                    <a:schemeClr val="bg1"/>
                  </a:solidFill>
                </a:rPr>
                <a:t>2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4A941D5-FAE1-4452-9751-B4B933768073}"/>
                </a:ext>
              </a:extLst>
            </p:cNvPr>
            <p:cNvSpPr/>
            <p:nvPr/>
          </p:nvSpPr>
          <p:spPr>
            <a:xfrm>
              <a:off x="1740825" y="3560603"/>
              <a:ext cx="9915110" cy="1118709"/>
            </a:xfrm>
            <a:custGeom>
              <a:avLst/>
              <a:gdLst>
                <a:gd name="connsiteX0" fmla="*/ 186455 w 1118708"/>
                <a:gd name="connsiteY0" fmla="*/ 0 h 9915109"/>
                <a:gd name="connsiteX1" fmla="*/ 932253 w 1118708"/>
                <a:gd name="connsiteY1" fmla="*/ 0 h 9915109"/>
                <a:gd name="connsiteX2" fmla="*/ 1118708 w 1118708"/>
                <a:gd name="connsiteY2" fmla="*/ 186455 h 9915109"/>
                <a:gd name="connsiteX3" fmla="*/ 1118708 w 1118708"/>
                <a:gd name="connsiteY3" fmla="*/ 9915109 h 9915109"/>
                <a:gd name="connsiteX4" fmla="*/ 1118708 w 1118708"/>
                <a:gd name="connsiteY4" fmla="*/ 9915109 h 9915109"/>
                <a:gd name="connsiteX5" fmla="*/ 0 w 1118708"/>
                <a:gd name="connsiteY5" fmla="*/ 9915109 h 9915109"/>
                <a:gd name="connsiteX6" fmla="*/ 0 w 1118708"/>
                <a:gd name="connsiteY6" fmla="*/ 9915109 h 9915109"/>
                <a:gd name="connsiteX7" fmla="*/ 0 w 1118708"/>
                <a:gd name="connsiteY7" fmla="*/ 186455 h 9915109"/>
                <a:gd name="connsiteX8" fmla="*/ 186455 w 1118708"/>
                <a:gd name="connsiteY8" fmla="*/ 0 h 99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8708" h="9915109">
                  <a:moveTo>
                    <a:pt x="1118708" y="1652554"/>
                  </a:moveTo>
                  <a:lnTo>
                    <a:pt x="1118708" y="8262555"/>
                  </a:lnTo>
                  <a:cubicBezTo>
                    <a:pt x="1118708" y="9175231"/>
                    <a:pt x="1109289" y="9915105"/>
                    <a:pt x="1097670" y="9915105"/>
                  </a:cubicBezTo>
                  <a:lnTo>
                    <a:pt x="0" y="9915105"/>
                  </a:lnTo>
                  <a:lnTo>
                    <a:pt x="0" y="991510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97670" y="4"/>
                  </a:lnTo>
                  <a:cubicBezTo>
                    <a:pt x="1109289" y="4"/>
                    <a:pt x="1118708" y="739878"/>
                    <a:pt x="1118708" y="165255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74931" rIns="74931" bIns="7493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vi-VN" sz="3200" kern="1200" dirty="0">
                  <a:solidFill>
                    <a:srgbClr val="002060"/>
                  </a:solidFill>
                </a:rPr>
                <a:t>Cách trình bày bài giải dạng toán này.</a:t>
              </a:r>
              <a:endParaRPr lang="en-US" sz="32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BA3FE1E7-93BB-49A0-90BA-0F2C1BEF0AF2}"/>
              </a:ext>
            </a:extLst>
          </p:cNvPr>
          <p:cNvSpPr txBox="1">
            <a:spLocks/>
          </p:cNvSpPr>
          <p:nvPr/>
        </p:nvSpPr>
        <p:spPr bwMode="auto">
          <a:xfrm>
            <a:off x="2014233" y="366455"/>
            <a:ext cx="10020040" cy="553043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>
            <a:noAutofit/>
          </a:bodyPr>
          <a:lstStyle>
            <a:lvl1pPr marL="342900" marR="0" indent="-342900" algn="l" defTabSz="4107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 i="0" u="none" strike="noStrike" cap="none" spc="0" baseline="0">
                <a:solidFill>
                  <a:schemeClr val="bg2"/>
                </a:solidFill>
                <a:uFillTx/>
                <a:latin typeface="+mn-lt"/>
                <a:ea typeface="+mn-ea"/>
                <a:cs typeface="+mn-cs"/>
                <a:sym typeface="Corbel"/>
              </a:defRPr>
            </a:lvl1pPr>
            <a:lvl2pPr marL="742950" marR="0" indent="-285750" algn="l" defTabSz="4107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1" i="0" u="none" strike="noStrike" cap="none" spc="0" baseline="0">
                <a:solidFill>
                  <a:schemeClr val="bg2"/>
                </a:solidFill>
                <a:uFillTx/>
                <a:latin typeface="+mn-lt"/>
                <a:ea typeface="+mn-ea"/>
                <a:cs typeface="Corbel"/>
                <a:sym typeface="Corbel"/>
              </a:defRPr>
            </a:lvl2pPr>
            <a:lvl3pPr marL="1143000" marR="0" indent="-228600" algn="l" defTabSz="4107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 i="0" u="none" strike="noStrike" cap="none" spc="0" baseline="0">
                <a:solidFill>
                  <a:schemeClr val="bg2"/>
                </a:solidFill>
                <a:uFillTx/>
                <a:latin typeface="+mn-lt"/>
                <a:ea typeface="+mn-ea"/>
                <a:cs typeface="Corbel"/>
                <a:sym typeface="Corbel"/>
              </a:defRPr>
            </a:lvl3pPr>
            <a:lvl4pPr marL="1600200" marR="0" indent="-228600" algn="l" defTabSz="4107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600" b="1" i="0" u="none" strike="noStrike" cap="none" spc="0" baseline="0">
                <a:solidFill>
                  <a:schemeClr val="bg2"/>
                </a:solidFill>
                <a:uFillTx/>
                <a:latin typeface="+mn-lt"/>
                <a:ea typeface="+mn-ea"/>
                <a:cs typeface="Corbel"/>
                <a:sym typeface="Corbel"/>
              </a:defRPr>
            </a:lvl4pPr>
            <a:lvl5pPr marL="2057400" marR="0" indent="-228600" algn="l" defTabSz="4107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 b="1" i="0" u="none" strike="noStrike" cap="none" spc="0" baseline="0">
                <a:solidFill>
                  <a:schemeClr val="bg2"/>
                </a:solidFill>
                <a:uFillTx/>
                <a:latin typeface="+mn-lt"/>
                <a:ea typeface="+mn-ea"/>
                <a:cs typeface="Corbel"/>
                <a:sym typeface="Corbel"/>
              </a:defRPr>
            </a:lvl5pPr>
            <a:lvl6pPr marL="2514600" marR="0" indent="-228600" algn="l" defTabSz="410766" rtl="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 b="1" i="0" u="none" strike="noStrike" cap="none" spc="0" baseline="0">
                <a:solidFill>
                  <a:schemeClr val="bg2"/>
                </a:solidFill>
                <a:uFillTx/>
                <a:latin typeface="+mn-lt"/>
                <a:ea typeface="+mn-ea"/>
                <a:cs typeface="Corbel"/>
                <a:sym typeface="Corbel"/>
              </a:defRPr>
            </a:lvl6pPr>
            <a:lvl7pPr marL="2971800" marR="0" indent="-228600" algn="l" defTabSz="410766" rtl="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 b="1" i="0" u="none" strike="noStrike" cap="none" spc="0" baseline="0">
                <a:solidFill>
                  <a:schemeClr val="bg2"/>
                </a:solidFill>
                <a:uFillTx/>
                <a:latin typeface="+mn-lt"/>
                <a:ea typeface="+mn-ea"/>
                <a:cs typeface="Corbel"/>
                <a:sym typeface="Corbel"/>
              </a:defRPr>
            </a:lvl7pPr>
            <a:lvl8pPr marL="3429000" marR="0" indent="-228600" algn="l" defTabSz="410766" rtl="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 b="1" i="0" u="none" strike="noStrike" cap="none" spc="0" baseline="0">
                <a:solidFill>
                  <a:schemeClr val="bg2"/>
                </a:solidFill>
                <a:uFillTx/>
                <a:latin typeface="+mn-lt"/>
                <a:ea typeface="+mn-ea"/>
                <a:cs typeface="Corbel"/>
                <a:sym typeface="Corbel"/>
              </a:defRPr>
            </a:lvl8pPr>
            <a:lvl9pPr marL="3886200" marR="0" indent="-228600" algn="l" defTabSz="410766" rtl="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 b="1" i="0" u="none" strike="noStrike" cap="none" spc="0" baseline="0">
                <a:solidFill>
                  <a:schemeClr val="bg2"/>
                </a:solidFill>
                <a:uFillTx/>
                <a:latin typeface="+mn-lt"/>
                <a:ea typeface="+mn-ea"/>
                <a:cs typeface="Corbel"/>
                <a:sym typeface="Corbel"/>
              </a:defRPr>
            </a:lvl9pPr>
          </a:lstStyle>
          <a:p>
            <a:pPr marL="171450" indent="-171450" defTabSz="457200">
              <a:buFontTx/>
              <a:buNone/>
              <a:defRPr/>
            </a:pPr>
            <a:r>
              <a:rPr lang="en-US" sz="5400" kern="0" dirty="0" smtClean="0">
                <a:solidFill>
                  <a:srgbClr val="0033CC"/>
                </a:solidFill>
                <a:latin typeface="Calibri" panose="020F0502020204030204" pitchFamily="34" charset="0"/>
                <a:cs typeface="Calibri" pitchFamily="34" charset="0"/>
              </a:rPr>
              <a:t>         </a:t>
            </a:r>
            <a:r>
              <a:rPr lang="vi-VN" sz="5400" kern="0" dirty="0" smtClean="0">
                <a:solidFill>
                  <a:srgbClr val="0033CC"/>
                </a:solidFill>
                <a:latin typeface="Calibri" panose="020F0502020204030204" pitchFamily="34" charset="0"/>
                <a:cs typeface="Calibri" pitchFamily="34" charset="0"/>
              </a:rPr>
              <a:t>MỤC </a:t>
            </a:r>
            <a:r>
              <a:rPr lang="vi-VN" sz="5400" kern="0" dirty="0">
                <a:solidFill>
                  <a:srgbClr val="0033CC"/>
                </a:solidFill>
                <a:latin typeface="Calibri" panose="020F0502020204030204" pitchFamily="34" charset="0"/>
                <a:cs typeface="Calibri" pitchFamily="34" charset="0"/>
              </a:rPr>
              <a:t>TIÊU BÀI HỌC</a:t>
            </a:r>
            <a:endParaRPr lang="en-US" sz="5400" kern="0" dirty="0">
              <a:solidFill>
                <a:srgbClr val="0033CC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86539644"/>
      </p:ext>
    </p:extLst>
  </p:cSld>
  <p:clrMapOvr>
    <a:masterClrMapping/>
  </p:clrMapOvr>
  <p:transition spd="med" advTm="16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 bwMode="auto">
          <a:xfrm>
            <a:off x="895142" y="365856"/>
            <a:ext cx="3455602" cy="55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171450" indent="-171450" defTabSz="457200">
              <a:buNone/>
              <a:defRPr/>
            </a:pPr>
            <a:r>
              <a:rPr lang="en-US" sz="3600" dirty="0" smtClean="0">
                <a:solidFill>
                  <a:srgbClr val="0000CC"/>
                </a:solidFill>
                <a:latin typeface="Calibri" panose="020F0502020204030204" pitchFamily="34" charset="0"/>
                <a:cs typeface="Calibri" pitchFamily="34" charset="0"/>
              </a:rPr>
              <a:t>1. NHẬN XÉT</a:t>
            </a:r>
            <a:endParaRPr lang="en-US" sz="3600" kern="0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538877" y="2381240"/>
            <a:ext cx="2219813" cy="14559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038887" y="587579"/>
            <a:ext cx="601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      :       2       =    3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166363" y="1542768"/>
            <a:ext cx="2293248" cy="1084421"/>
          </a:xfrm>
          <a:prstGeom prst="upArrowCallout">
            <a:avLst>
              <a:gd name="adj1" fmla="val 22865"/>
              <a:gd name="adj2" fmla="val 25000"/>
              <a:gd name="adj3" fmla="val 25000"/>
              <a:gd name="adj4" fmla="val 6497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088331" y="1583825"/>
            <a:ext cx="1752600" cy="1084421"/>
          </a:xfrm>
          <a:prstGeom prst="upArrowCallou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9360979" y="1559745"/>
            <a:ext cx="1983484" cy="1084421"/>
          </a:xfrm>
          <a:prstGeom prst="upArrowCallou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lang="en-US" alt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148908" y="3717915"/>
            <a:ext cx="85708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altLang="en-US" sz="54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5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    =     3    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2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="" xmlns:a16="http://schemas.microsoft.com/office/drawing/2014/main" id="{7B9CF43D-722D-4EAD-9028-3DCEDE20D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9" y="3167788"/>
            <a:ext cx="2293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 :  2  =  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0F510048-A21B-4763-82B9-8E28D23847B5}"/>
              </a:ext>
            </a:extLst>
          </p:cNvPr>
          <p:cNvCxnSpPr>
            <a:cxnSpLocks/>
          </p:cNvCxnSpPr>
          <p:nvPr/>
        </p:nvCxnSpPr>
        <p:spPr>
          <a:xfrm>
            <a:off x="5312987" y="2668246"/>
            <a:ext cx="0" cy="1207428"/>
          </a:xfrm>
          <a:prstGeom prst="straightConnector1">
            <a:avLst/>
          </a:prstGeom>
          <a:noFill/>
          <a:ln w="38100" cap="flat">
            <a:solidFill>
              <a:srgbClr val="0000CC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6ABD1E67-10E1-43C8-9F1A-B86EE372DAD9}"/>
              </a:ext>
            </a:extLst>
          </p:cNvPr>
          <p:cNvCxnSpPr>
            <a:cxnSpLocks/>
          </p:cNvCxnSpPr>
          <p:nvPr/>
        </p:nvCxnSpPr>
        <p:spPr>
          <a:xfrm>
            <a:off x="7964631" y="2741162"/>
            <a:ext cx="1865169" cy="1109210"/>
          </a:xfrm>
          <a:prstGeom prst="straightConnector1">
            <a:avLst/>
          </a:prstGeom>
          <a:noFill/>
          <a:ln w="38100" cap="flat">
            <a:solidFill>
              <a:srgbClr val="0000CC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134F39C1-BB89-4B80-B925-828564DF4F59}"/>
              </a:ext>
            </a:extLst>
          </p:cNvPr>
          <p:cNvGrpSpPr/>
          <p:nvPr/>
        </p:nvGrpSpPr>
        <p:grpSpPr>
          <a:xfrm>
            <a:off x="7540800" y="2821149"/>
            <a:ext cx="3108651" cy="2136877"/>
            <a:chOff x="7769097" y="3988839"/>
            <a:chExt cx="2810541" cy="2290827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="" xmlns:a16="http://schemas.microsoft.com/office/drawing/2014/main" id="{1ACC4F62-C363-49AB-9BFE-9E0F1CBEA125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637" y="3988839"/>
              <a:ext cx="0" cy="2255956"/>
            </a:xfrm>
            <a:prstGeom prst="straightConnector1">
              <a:avLst/>
            </a:prstGeom>
            <a:noFill/>
            <a:ln w="38100" cap="flat">
              <a:solidFill>
                <a:srgbClr val="0000CC"/>
              </a:solidFill>
              <a:prstDash val="dash"/>
              <a:miter lim="400000"/>
              <a:headEnd type="non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="" xmlns:a16="http://schemas.microsoft.com/office/drawing/2014/main" id="{8E2CDB10-4D52-4D05-B77B-D4A59EFB69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9097" y="6256760"/>
              <a:ext cx="2810541" cy="0"/>
            </a:xfrm>
            <a:prstGeom prst="straightConnector1">
              <a:avLst/>
            </a:prstGeom>
            <a:noFill/>
            <a:ln w="38100" cap="flat">
              <a:solidFill>
                <a:srgbClr val="0000CC"/>
              </a:solidFill>
              <a:prstDash val="dash"/>
              <a:miter lim="400000"/>
              <a:headEnd type="non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="" xmlns:a16="http://schemas.microsoft.com/office/drawing/2014/main" id="{588EE166-8834-4EE0-85AB-3EBFA546B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9097" y="5784139"/>
              <a:ext cx="0" cy="495527"/>
            </a:xfrm>
            <a:prstGeom prst="straightConnector1">
              <a:avLst/>
            </a:prstGeom>
            <a:noFill/>
            <a:ln w="38100" cap="flat">
              <a:solidFill>
                <a:srgbClr val="0000CC"/>
              </a:solidFill>
              <a:prstDash val="dash"/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3" name="Text Box 180">
            <a:extLst>
              <a:ext uri="{FF2B5EF4-FFF2-40B4-BE49-F238E27FC236}">
                <a16:creationId xmlns="" xmlns:a16="http://schemas.microsoft.com/office/drawing/2014/main" id="{788FEC88-CE59-46E3-B6C3-0360E007C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56" y="5694743"/>
            <a:ext cx="113339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altLang="en-US" sz="40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altLang="en-US" sz="4000" b="1" i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40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sz="40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altLang="en-US" sz="40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40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  <a:r>
              <a:rPr lang="en-US" altLang="en-US" sz="36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D488C7FA-D99D-4614-9A74-6D7AD2273F95}"/>
              </a:ext>
            </a:extLst>
          </p:cNvPr>
          <p:cNvGrpSpPr/>
          <p:nvPr/>
        </p:nvGrpSpPr>
        <p:grpSpPr>
          <a:xfrm>
            <a:off x="666542" y="1754715"/>
            <a:ext cx="1928527" cy="1230563"/>
            <a:chOff x="473765" y="1821991"/>
            <a:chExt cx="1928527" cy="1230563"/>
          </a:xfrm>
        </p:grpSpPr>
        <p:sp>
          <p:nvSpPr>
            <p:cNvPr id="72" name="Rectangle 4">
              <a:extLst>
                <a:ext uri="{FF2B5EF4-FFF2-40B4-BE49-F238E27FC236}">
                  <a16:creationId xmlns="" xmlns:a16="http://schemas.microsoft.com/office/drawing/2014/main" id="{D4E593E1-588C-4559-B71F-221B896AC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65" y="1821991"/>
              <a:ext cx="457200" cy="4714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4">
              <a:extLst>
                <a:ext uri="{FF2B5EF4-FFF2-40B4-BE49-F238E27FC236}">
                  <a16:creationId xmlns="" xmlns:a16="http://schemas.microsoft.com/office/drawing/2014/main" id="{6B5A8393-6803-4374-803C-9477B8DE9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65" y="2581067"/>
              <a:ext cx="457200" cy="4714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4">
              <a:extLst>
                <a:ext uri="{FF2B5EF4-FFF2-40B4-BE49-F238E27FC236}">
                  <a16:creationId xmlns="" xmlns:a16="http://schemas.microsoft.com/office/drawing/2014/main" id="{6412225E-F1B7-4E7D-A8B5-3F48024A5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481" y="1821991"/>
              <a:ext cx="457200" cy="4714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4">
              <a:extLst>
                <a:ext uri="{FF2B5EF4-FFF2-40B4-BE49-F238E27FC236}">
                  <a16:creationId xmlns="" xmlns:a16="http://schemas.microsoft.com/office/drawing/2014/main" id="{1686C8B9-5780-48AE-B96E-75B6EC50A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481" y="2581067"/>
              <a:ext cx="457200" cy="4714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4">
              <a:extLst>
                <a:ext uri="{FF2B5EF4-FFF2-40B4-BE49-F238E27FC236}">
                  <a16:creationId xmlns="" xmlns:a16="http://schemas.microsoft.com/office/drawing/2014/main" id="{F275989C-3B19-44DF-8AE8-02409257D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092" y="1821991"/>
              <a:ext cx="457200" cy="4714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4">
              <a:extLst>
                <a:ext uri="{FF2B5EF4-FFF2-40B4-BE49-F238E27FC236}">
                  <a16:creationId xmlns="" xmlns:a16="http://schemas.microsoft.com/office/drawing/2014/main" id="{2CAD7C27-3E46-423A-82E0-354C77F38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092" y="2581067"/>
              <a:ext cx="457200" cy="4714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51554" y="1749767"/>
            <a:ext cx="7498080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Có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00CC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6 ô vuông xếp thành 2 hàng đều nhau, vậy  mỗi hàng có mấy ô vuông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3333CC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3333CC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742" y="4915294"/>
            <a:ext cx="9315658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95406" y="2699853"/>
            <a:ext cx="8955303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Mỗi hàng có 3 ô vuông, có 2 hàng như thế. Vậy có tất cả mấy ô vuông?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3333CC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2085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43846"/>
    </mc:Choice>
    <mc:Fallback>
      <p:transition advTm="143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 animBg="1"/>
      <p:bldP spid="22" grpId="0" animBg="1"/>
      <p:bldP spid="24" grpId="0" animBg="1"/>
      <p:bldP spid="27" grpId="0"/>
      <p:bldP spid="26" grpId="0"/>
      <p:bldP spid="63" grpId="0"/>
      <p:bldP spid="3" grpId="0"/>
      <p:bldP spid="3" grpId="2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 bwMode="auto">
          <a:xfrm>
            <a:off x="2028026" y="240261"/>
            <a:ext cx="9144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normAutofit fontScale="9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171450" indent="-171450" defTabSz="457200">
              <a:buNone/>
              <a:defRPr/>
            </a:pPr>
            <a:r>
              <a:rPr lang="en-US" sz="4800" dirty="0">
                <a:solidFill>
                  <a:srgbClr val="3333CC"/>
                </a:solidFill>
                <a:latin typeface="Calibri" panose="020F0502020204030204" pitchFamily="34" charset="0"/>
                <a:cs typeface="Calibri" pitchFamily="34" charset="0"/>
              </a:rPr>
              <a:t>TÌM SỐ BỊ CHIA </a:t>
            </a:r>
            <a:r>
              <a:rPr lang="en-US" altLang="en-US" sz="8000" dirty="0">
                <a:solidFill>
                  <a:srgbClr val="3333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sz="4800" dirty="0">
                <a:solidFill>
                  <a:srgbClr val="3333CC"/>
                </a:solidFill>
                <a:latin typeface="Calibri" panose="020F0502020204030204" pitchFamily="34" charset="0"/>
                <a:cs typeface="Calibri" pitchFamily="34" charset="0"/>
              </a:rPr>
              <a:t> CH</a:t>
            </a:r>
            <a:r>
              <a:rPr lang="vi-VN" sz="4800" dirty="0">
                <a:solidFill>
                  <a:srgbClr val="3333CC"/>
                </a:solidFill>
                <a:latin typeface="Calibri" panose="020F0502020204030204" pitchFamily="34" charset="0"/>
                <a:cs typeface="Calibri" pitchFamily="34" charset="0"/>
              </a:rPr>
              <a:t>Ư</a:t>
            </a:r>
            <a:r>
              <a:rPr lang="en-US" sz="4800" dirty="0">
                <a:solidFill>
                  <a:srgbClr val="3333CC"/>
                </a:solidFill>
                <a:latin typeface="Calibri" panose="020F0502020204030204" pitchFamily="34" charset="0"/>
                <a:cs typeface="Calibri" pitchFamily="34" charset="0"/>
              </a:rPr>
              <a:t>A BIẾT.</a:t>
            </a:r>
            <a:endParaRPr lang="en-US" sz="4800" kern="0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813331" y="2197408"/>
            <a:ext cx="342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 x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2  =  5</a:t>
            </a: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879590" y="2919071"/>
            <a:ext cx="43514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 x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   </a:t>
            </a:r>
            <a:r>
              <a:rPr lang="vi-VN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8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altLang="en-US" sz="48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5 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1159108" y="3628488"/>
            <a:ext cx="342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8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</a:t>
            </a:r>
            <a:r>
              <a:rPr lang="en-US" altLang="en-US" sz="48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 </a:t>
            </a:r>
            <a:r>
              <a:rPr lang="en-US" alt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866686" y="5400116"/>
            <a:ext cx="10458627" cy="1200329"/>
          </a:xfrm>
          <a:prstGeom prst="rect">
            <a:avLst/>
          </a:prstGeom>
          <a:noFill/>
          <a:ln w="38100">
            <a:solidFill>
              <a:srgbClr val="0000CC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u="sng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luận</a:t>
            </a:r>
            <a:r>
              <a:rPr lang="en-US" altLang="en-US" sz="3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Muốn 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bị chia 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lấy thương </a:t>
            </a:r>
            <a:r>
              <a:rPr lang="en-US" altLang="en-US" sz="36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với </a:t>
            </a:r>
            <a:r>
              <a:rPr lang="en-US" altLang="en-US" sz="3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</a:t>
            </a:r>
            <a:r>
              <a:rPr lang="vi-VN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36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7AC8C28E-83CF-404D-81B2-F6175376B792}"/>
              </a:ext>
            </a:extLst>
          </p:cNvPr>
          <p:cNvCxnSpPr/>
          <p:nvPr/>
        </p:nvCxnSpPr>
        <p:spPr>
          <a:xfrm>
            <a:off x="6228615" y="2197408"/>
            <a:ext cx="0" cy="2954956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 Box 49">
            <a:extLst>
              <a:ext uri="{FF2B5EF4-FFF2-40B4-BE49-F238E27FC236}">
                <a16:creationId xmlns="" xmlns:a16="http://schemas.microsoft.com/office/drawing/2014/main" id="{F9B8B27B-6B6F-48E6-8FFA-178523953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567" y="2197408"/>
            <a:ext cx="342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2  =  </a:t>
            </a:r>
            <a:r>
              <a:rPr lang="en-US" altLang="en-US" sz="48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US" altLang="en-US" sz="48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50">
            <a:extLst>
              <a:ext uri="{FF2B5EF4-FFF2-40B4-BE49-F238E27FC236}">
                <a16:creationId xmlns="" xmlns:a16="http://schemas.microsoft.com/office/drawing/2014/main" id="{D17178DB-C7A8-4135-B26B-570C5D78C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322" y="2919071"/>
            <a:ext cx="43514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   </a:t>
            </a:r>
            <a:r>
              <a:rPr lang="vi-VN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altLang="en-US" sz="48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     </a:t>
            </a:r>
          </a:p>
        </p:txBody>
      </p:sp>
      <p:sp>
        <p:nvSpPr>
          <p:cNvPr id="14" name="Text Box 51">
            <a:extLst>
              <a:ext uri="{FF2B5EF4-FFF2-40B4-BE49-F238E27FC236}">
                <a16:creationId xmlns="" xmlns:a16="http://schemas.microsoft.com/office/drawing/2014/main" id="{EB074CFE-95DD-4819-9C9B-6B805894B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827" y="3662640"/>
            <a:ext cx="342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CC"/>
                </a:solidFill>
                <a:latin typeface="HP001 4 hàng" pitchFamily="34" charset="0"/>
                <a:cs typeface="Calibri" pitchFamily="34" charset="0"/>
              </a:rPr>
              <a:t>x</a:t>
            </a:r>
            <a:r>
              <a:rPr lang="en-US" altLang="en-US" sz="4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     =  </a:t>
            </a:r>
            <a:r>
              <a:rPr lang="en-US" alt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alt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="" xmlns:a16="http://schemas.microsoft.com/office/drawing/2014/main" id="{233568B0-6826-4073-BEE3-0107232A0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19" y="1341573"/>
            <a:ext cx="1687607" cy="578882"/>
          </a:xfrm>
          <a:prstGeom prst="wedgeRoundRectCallout">
            <a:avLst>
              <a:gd name="adj1" fmla="val 2681"/>
              <a:gd name="adj2" fmla="val 120934"/>
              <a:gd name="adj3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="" xmlns:a16="http://schemas.microsoft.com/office/drawing/2014/main" id="{D6B33D85-4710-4756-B670-FC4786028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492" y="1341573"/>
            <a:ext cx="1504141" cy="578882"/>
          </a:xfrm>
          <a:prstGeom prst="wedgeRoundRectCallout">
            <a:avLst>
              <a:gd name="adj1" fmla="val -28144"/>
              <a:gd name="adj2" fmla="val 113999"/>
              <a:gd name="adj3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="" xmlns:a16="http://schemas.microsoft.com/office/drawing/2014/main" id="{5FA1146F-7234-42BE-82DC-C52BC9EF1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692" y="1341573"/>
            <a:ext cx="1504141" cy="578882"/>
          </a:xfrm>
          <a:prstGeom prst="wedgeRoundRectCallout">
            <a:avLst>
              <a:gd name="adj1" fmla="val -52629"/>
              <a:gd name="adj2" fmla="val 120581"/>
              <a:gd name="adj3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2FB1DAE4-65F3-466C-9214-8DCC85B8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802" y="1293796"/>
            <a:ext cx="1687607" cy="578882"/>
          </a:xfrm>
          <a:prstGeom prst="wedgeRoundRectCallout">
            <a:avLst>
              <a:gd name="adj1" fmla="val 2681"/>
              <a:gd name="adj2" fmla="val 120934"/>
              <a:gd name="adj3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="" xmlns:a16="http://schemas.microsoft.com/office/drawing/2014/main" id="{CB8DF31E-620F-4ABA-8EAF-54A4880E6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308" y="1293796"/>
            <a:ext cx="1504141" cy="578882"/>
          </a:xfrm>
          <a:prstGeom prst="wedgeRoundRectCallout">
            <a:avLst>
              <a:gd name="adj1" fmla="val -28144"/>
              <a:gd name="adj2" fmla="val 113999"/>
              <a:gd name="adj3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13C6B56D-A4E8-43BE-8938-C0B736761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075" y="1293796"/>
            <a:ext cx="1504141" cy="578882"/>
          </a:xfrm>
          <a:prstGeom prst="wedgeRoundRectCallout">
            <a:avLst>
              <a:gd name="adj1" fmla="val -52629"/>
              <a:gd name="adj2" fmla="val 120581"/>
              <a:gd name="adj3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04680324"/>
      </p:ext>
    </p:extLst>
  </p:cSld>
  <p:clrMapOvr>
    <a:masterClrMapping/>
  </p:clrMapOvr>
  <p:transition spd="slow" advTm="1134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1|11.9|11|8.4|4.8|5.5|4.2|36.6|29.9|6.7|5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.6|2.2|1.6|23.9|2.4|6.8|4.6|1.5|1.3|18.3|2.2|2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.4|49.7|2.8|3|2.3|2.7|3|2.5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|2.4|4.4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4.6|0.8|8.8|10.3|0.7|53.3|0.6|2.9|3.4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F Pro Display Bold"/>
        <a:ea typeface="SF Pro Display Bold"/>
        <a:cs typeface="SF Pro Display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559</Words>
  <Application>Microsoft Office PowerPoint</Application>
  <PresentationFormat>Custom</PresentationFormat>
  <Paragraphs>111</Paragraphs>
  <Slides>21</Slides>
  <Notes>7</Notes>
  <HiddenSlides>4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White</vt:lpstr>
      <vt:lpstr>Slide 1</vt:lpstr>
      <vt:lpstr>Slide 2</vt:lpstr>
      <vt:lpstr>Slide 3</vt:lpstr>
      <vt:lpstr>Slide 4</vt:lpstr>
      <vt:lpstr>Slide 5</vt:lpstr>
      <vt:lpstr>Slide 6</vt:lpstr>
      <vt:lpstr>Slide 7</vt:lpstr>
      <vt:lpstr>1. NHẬN XÉT</vt:lpstr>
      <vt:lpstr>TÌM SỐ BỊ CHIA x CHƯA BIẾT.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viet</cp:lastModifiedBy>
  <cp:revision>141</cp:revision>
  <dcterms:created xsi:type="dcterms:W3CDTF">2020-04-10T13:45:41Z</dcterms:created>
  <dcterms:modified xsi:type="dcterms:W3CDTF">2020-05-05T23:16:28Z</dcterms:modified>
</cp:coreProperties>
</file>